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6858000" cx="12192000"/>
  <p:notesSz cx="6858000" cy="9144000"/>
  <p:embeddedFontLst>
    <p:embeddedFont>
      <p:font typeface="Raleway"/>
      <p:regular r:id="rId25"/>
      <p:bold r:id="rId26"/>
      <p:italic r:id="rId27"/>
      <p:boldItalic r:id="rId28"/>
    </p:embeddedFont>
    <p:embeddedFont>
      <p:font typeface="Anton"/>
      <p:regular r:id="rId29"/>
    </p:embeddedFont>
    <p:embeddedFont>
      <p:font typeface="Roboto"/>
      <p:regular r:id="rId30"/>
      <p:bold r:id="rId31"/>
      <p:italic r:id="rId32"/>
      <p:boldItalic r:id="rId33"/>
    </p:embeddedFont>
    <p:embeddedFont>
      <p:font typeface="Raleway Thin"/>
      <p:regular r:id="rId34"/>
      <p:bold r:id="rId35"/>
      <p:italic r:id="rId36"/>
      <p:boldItalic r:id="rId37"/>
    </p:embeddedFont>
    <p:embeddedFont>
      <p:font typeface="Corbel"/>
      <p:regular r:id="rId38"/>
      <p:bold r:id="rId39"/>
      <p:italic r:id="rId40"/>
      <p:boldItalic r:id="rId41"/>
    </p:embeddedFont>
    <p:embeddedFont>
      <p:font typeface="Ramabhadra"/>
      <p:regular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43" roundtripDataSignature="AMtx7mgG0lIIvQuAAQFR9jod1DmooX6V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Corbel-italic.fntdata"/><Relationship Id="rId20" Type="http://schemas.openxmlformats.org/officeDocument/2006/relationships/slide" Target="slides/slide15.xml"/><Relationship Id="rId42" Type="http://schemas.openxmlformats.org/officeDocument/2006/relationships/font" Target="fonts/Ramabhadra-regular.fntdata"/><Relationship Id="rId41" Type="http://schemas.openxmlformats.org/officeDocument/2006/relationships/font" Target="fonts/Corbel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customschemas.google.com/relationships/presentationmetadata" Target="meta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bold.fntdata"/><Relationship Id="rId25" Type="http://schemas.openxmlformats.org/officeDocument/2006/relationships/font" Target="fonts/Raleway-regular.fntdata"/><Relationship Id="rId28" Type="http://schemas.openxmlformats.org/officeDocument/2006/relationships/font" Target="fonts/Raleway-boldItalic.fntdata"/><Relationship Id="rId27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nton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35" Type="http://schemas.openxmlformats.org/officeDocument/2006/relationships/font" Target="fonts/RalewayThin-bold.fntdata"/><Relationship Id="rId12" Type="http://schemas.openxmlformats.org/officeDocument/2006/relationships/slide" Target="slides/slide7.xml"/><Relationship Id="rId34" Type="http://schemas.openxmlformats.org/officeDocument/2006/relationships/font" Target="fonts/RalewayThin-regular.fntdata"/><Relationship Id="rId15" Type="http://schemas.openxmlformats.org/officeDocument/2006/relationships/slide" Target="slides/slide10.xml"/><Relationship Id="rId37" Type="http://schemas.openxmlformats.org/officeDocument/2006/relationships/font" Target="fonts/RalewayThin-boldItalic.fntdata"/><Relationship Id="rId14" Type="http://schemas.openxmlformats.org/officeDocument/2006/relationships/slide" Target="slides/slide9.xml"/><Relationship Id="rId36" Type="http://schemas.openxmlformats.org/officeDocument/2006/relationships/font" Target="fonts/RalewayThin-italic.fntdata"/><Relationship Id="rId17" Type="http://schemas.openxmlformats.org/officeDocument/2006/relationships/slide" Target="slides/slide12.xml"/><Relationship Id="rId39" Type="http://schemas.openxmlformats.org/officeDocument/2006/relationships/font" Target="fonts/Corbel-bold.fntdata"/><Relationship Id="rId16" Type="http://schemas.openxmlformats.org/officeDocument/2006/relationships/slide" Target="slides/slide11.xml"/><Relationship Id="rId38" Type="http://schemas.openxmlformats.org/officeDocument/2006/relationships/font" Target="fonts/Corbel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9" name="Shape 4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0" name="Google Shape;405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51" name="Google Shape;4051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2" name="Shape 4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3" name="Google Shape;4123;gdc89172a1e_0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4" name="Google Shape;4124;gdc89172a1e_0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5" name="Google Shape;4125;gdc89172a1e_0_4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9" name="Shape 4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0" name="Google Shape;4130;gdc89172a1e_0_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1" name="Google Shape;4131;gdc89172a1e_0_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2" name="Google Shape;4132;gdc89172a1e_0_4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5" name="Shape 4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6" name="Google Shape;413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37" name="Google Shape;413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5" name="Shape 4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6" name="Google Shape;415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57" name="Google Shape;415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1" name="Shape 4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2" name="Google Shape;416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63" name="Google Shape;416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1" name="Shape 4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2" name="Google Shape;417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73" name="Google Shape;417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7" name="Shape 4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8" name="Google Shape;417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79" name="Google Shape;417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3" name="Shape 4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4" name="Google Shape;418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85" name="Google Shape;418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0" name="Shape 4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1" name="Google Shape;4191;gd45cad717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92" name="Google Shape;4192;gd45cad717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7" name="Shape 4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" name="Google Shape;4198;gd45cad717d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99" name="Google Shape;4199;gd45cad717d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6" name="Shape 4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7" name="Google Shape;405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58" name="Google Shape;405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3" name="Shape 4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4" name="Google Shape;4064;gdc822e14c5_0_590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5" name="Google Shape;4065;gdc822e14c5_0_590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6" name="Google Shape;4066;gdc822e14c5_0_590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0" name="Shape 4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1" name="Google Shape;4071;gdc822e14c5_0_59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2" name="Google Shape;4072;gdc822e14c5_0_59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3" name="Google Shape;4073;gdc822e14c5_0_59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8" name="Shape 4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9" name="Google Shape;4079;gdc89172a1e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0" name="Google Shape;4080;gdc89172a1e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1" name="Google Shape;4081;gdc89172a1e_0_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6" name="Shape 4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7" name="Google Shape;4087;gdc89172a1e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8" name="Google Shape;4088;gdc89172a1e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9" name="Google Shape;4089;gdc89172a1e_0_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4" name="Shape 4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5" name="Google Shape;4095;gdca22d0ee0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6" name="Google Shape;4096;gdca22d0ee0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7" name="Google Shape;4097;gdca22d0ee0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2" name="Shape 4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Google Shape;4103;gdc89172a1e_0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4" name="Google Shape;4104;gdc89172a1e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5" name="Google Shape;4105;gdc89172a1e_0_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0" name="Shape 4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1" name="Google Shape;4111;gdc89172a1e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2" name="Google Shape;4112;gdc89172a1e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3" name="Google Shape;4113;gdc89172a1e_0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gdc822e14c5_0_1871"/>
          <p:cNvSpPr txBox="1"/>
          <p:nvPr>
            <p:ph idx="1" type="subTitle"/>
          </p:nvPr>
        </p:nvSpPr>
        <p:spPr>
          <a:xfrm>
            <a:off x="1177100" y="4861500"/>
            <a:ext cx="4009500" cy="736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14" name="Google Shape;14;gdc822e14c5_0_1871"/>
          <p:cNvSpPr txBox="1"/>
          <p:nvPr>
            <p:ph type="title"/>
          </p:nvPr>
        </p:nvSpPr>
        <p:spPr>
          <a:xfrm>
            <a:off x="1177100" y="1219900"/>
            <a:ext cx="4984800" cy="33972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64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5" name="Google Shape;15;gdc822e14c5_0_1871"/>
          <p:cNvSpPr/>
          <p:nvPr/>
        </p:nvSpPr>
        <p:spPr>
          <a:xfrm>
            <a:off x="0" y="1038567"/>
            <a:ext cx="238524" cy="1624390"/>
          </a:xfrm>
          <a:custGeom>
            <a:rect b="b" l="l" r="r" t="t"/>
            <a:pathLst>
              <a:path extrusionOk="0" h="55421" w="12679">
                <a:moveTo>
                  <a:pt x="1" y="0"/>
                </a:moveTo>
                <a:lnTo>
                  <a:pt x="1" y="55420"/>
                </a:lnTo>
                <a:lnTo>
                  <a:pt x="12678" y="55420"/>
                </a:lnTo>
                <a:lnTo>
                  <a:pt x="1267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" name="Google Shape;16;gdc822e14c5_0_1871"/>
          <p:cNvGrpSpPr/>
          <p:nvPr/>
        </p:nvGrpSpPr>
        <p:grpSpPr>
          <a:xfrm>
            <a:off x="-1595128" y="6105733"/>
            <a:ext cx="2345615" cy="2606045"/>
            <a:chOff x="1097500" y="772050"/>
            <a:chExt cx="1140475" cy="1267100"/>
          </a:xfrm>
        </p:grpSpPr>
        <p:sp>
          <p:nvSpPr>
            <p:cNvPr id="17" name="Google Shape;17;gdc822e14c5_0_1871"/>
            <p:cNvSpPr/>
            <p:nvPr/>
          </p:nvSpPr>
          <p:spPr>
            <a:xfrm>
              <a:off x="1097500" y="7720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gdc822e14c5_0_1871"/>
            <p:cNvSpPr/>
            <p:nvPr/>
          </p:nvSpPr>
          <p:spPr>
            <a:xfrm>
              <a:off x="1224825" y="7720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gdc822e14c5_0_1871"/>
            <p:cNvSpPr/>
            <p:nvPr/>
          </p:nvSpPr>
          <p:spPr>
            <a:xfrm>
              <a:off x="1351475" y="7720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gdc822e14c5_0_1871"/>
            <p:cNvSpPr/>
            <p:nvPr/>
          </p:nvSpPr>
          <p:spPr>
            <a:xfrm>
              <a:off x="1478100" y="7720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gdc822e14c5_0_1871"/>
            <p:cNvSpPr/>
            <p:nvPr/>
          </p:nvSpPr>
          <p:spPr>
            <a:xfrm>
              <a:off x="1604750" y="7720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gdc822e14c5_0_1871"/>
            <p:cNvSpPr/>
            <p:nvPr/>
          </p:nvSpPr>
          <p:spPr>
            <a:xfrm>
              <a:off x="1731375" y="7720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gdc822e14c5_0_1871"/>
            <p:cNvSpPr/>
            <p:nvPr/>
          </p:nvSpPr>
          <p:spPr>
            <a:xfrm>
              <a:off x="1858025" y="7720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gdc822e14c5_0_1871"/>
            <p:cNvSpPr/>
            <p:nvPr/>
          </p:nvSpPr>
          <p:spPr>
            <a:xfrm>
              <a:off x="1984650" y="7720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gdc822e14c5_0_1871"/>
            <p:cNvSpPr/>
            <p:nvPr/>
          </p:nvSpPr>
          <p:spPr>
            <a:xfrm>
              <a:off x="2111300" y="7720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gdc822e14c5_0_1871"/>
            <p:cNvSpPr/>
            <p:nvPr/>
          </p:nvSpPr>
          <p:spPr>
            <a:xfrm>
              <a:off x="1097500" y="89870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gdc822e14c5_0_1871"/>
            <p:cNvSpPr/>
            <p:nvPr/>
          </p:nvSpPr>
          <p:spPr>
            <a:xfrm>
              <a:off x="1224825" y="89870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gdc822e14c5_0_1871"/>
            <p:cNvSpPr/>
            <p:nvPr/>
          </p:nvSpPr>
          <p:spPr>
            <a:xfrm>
              <a:off x="1351475" y="89870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gdc822e14c5_0_1871"/>
            <p:cNvSpPr/>
            <p:nvPr/>
          </p:nvSpPr>
          <p:spPr>
            <a:xfrm>
              <a:off x="1478100" y="89870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gdc822e14c5_0_1871"/>
            <p:cNvSpPr/>
            <p:nvPr/>
          </p:nvSpPr>
          <p:spPr>
            <a:xfrm>
              <a:off x="1604750" y="89870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gdc822e14c5_0_1871"/>
            <p:cNvSpPr/>
            <p:nvPr/>
          </p:nvSpPr>
          <p:spPr>
            <a:xfrm>
              <a:off x="1731375" y="89870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gdc822e14c5_0_1871"/>
            <p:cNvSpPr/>
            <p:nvPr/>
          </p:nvSpPr>
          <p:spPr>
            <a:xfrm>
              <a:off x="1858025" y="89870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gdc822e14c5_0_1871"/>
            <p:cNvSpPr/>
            <p:nvPr/>
          </p:nvSpPr>
          <p:spPr>
            <a:xfrm>
              <a:off x="1984650" y="89870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gdc822e14c5_0_1871"/>
            <p:cNvSpPr/>
            <p:nvPr/>
          </p:nvSpPr>
          <p:spPr>
            <a:xfrm>
              <a:off x="2111300" y="89870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gdc822e14c5_0_1871"/>
            <p:cNvSpPr/>
            <p:nvPr/>
          </p:nvSpPr>
          <p:spPr>
            <a:xfrm>
              <a:off x="1097500" y="10253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gdc822e14c5_0_1871"/>
            <p:cNvSpPr/>
            <p:nvPr/>
          </p:nvSpPr>
          <p:spPr>
            <a:xfrm>
              <a:off x="1224825" y="10253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gdc822e14c5_0_1871"/>
            <p:cNvSpPr/>
            <p:nvPr/>
          </p:nvSpPr>
          <p:spPr>
            <a:xfrm>
              <a:off x="1351475" y="10253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gdc822e14c5_0_1871"/>
            <p:cNvSpPr/>
            <p:nvPr/>
          </p:nvSpPr>
          <p:spPr>
            <a:xfrm>
              <a:off x="1478100" y="10253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gdc822e14c5_0_1871"/>
            <p:cNvSpPr/>
            <p:nvPr/>
          </p:nvSpPr>
          <p:spPr>
            <a:xfrm>
              <a:off x="1604750" y="10253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gdc822e14c5_0_1871"/>
            <p:cNvSpPr/>
            <p:nvPr/>
          </p:nvSpPr>
          <p:spPr>
            <a:xfrm>
              <a:off x="1731375" y="10253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gdc822e14c5_0_1871"/>
            <p:cNvSpPr/>
            <p:nvPr/>
          </p:nvSpPr>
          <p:spPr>
            <a:xfrm>
              <a:off x="1858025" y="10253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gdc822e14c5_0_1871"/>
            <p:cNvSpPr/>
            <p:nvPr/>
          </p:nvSpPr>
          <p:spPr>
            <a:xfrm>
              <a:off x="1984650" y="10253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gdc822e14c5_0_1871"/>
            <p:cNvSpPr/>
            <p:nvPr/>
          </p:nvSpPr>
          <p:spPr>
            <a:xfrm>
              <a:off x="2111300" y="10253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gdc822e14c5_0_1871"/>
            <p:cNvSpPr/>
            <p:nvPr/>
          </p:nvSpPr>
          <p:spPr>
            <a:xfrm>
              <a:off x="1097500" y="1151975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gdc822e14c5_0_1871"/>
            <p:cNvSpPr/>
            <p:nvPr/>
          </p:nvSpPr>
          <p:spPr>
            <a:xfrm>
              <a:off x="1224825" y="1151975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gdc822e14c5_0_1871"/>
            <p:cNvSpPr/>
            <p:nvPr/>
          </p:nvSpPr>
          <p:spPr>
            <a:xfrm>
              <a:off x="1351475" y="1151975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gdc822e14c5_0_1871"/>
            <p:cNvSpPr/>
            <p:nvPr/>
          </p:nvSpPr>
          <p:spPr>
            <a:xfrm>
              <a:off x="1478100" y="1151975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gdc822e14c5_0_1871"/>
            <p:cNvSpPr/>
            <p:nvPr/>
          </p:nvSpPr>
          <p:spPr>
            <a:xfrm>
              <a:off x="1604750" y="1151975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gdc822e14c5_0_1871"/>
            <p:cNvSpPr/>
            <p:nvPr/>
          </p:nvSpPr>
          <p:spPr>
            <a:xfrm>
              <a:off x="1731375" y="1151975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gdc822e14c5_0_1871"/>
            <p:cNvSpPr/>
            <p:nvPr/>
          </p:nvSpPr>
          <p:spPr>
            <a:xfrm>
              <a:off x="1858025" y="1151975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gdc822e14c5_0_1871"/>
            <p:cNvSpPr/>
            <p:nvPr/>
          </p:nvSpPr>
          <p:spPr>
            <a:xfrm>
              <a:off x="1984650" y="1151975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gdc822e14c5_0_1871"/>
            <p:cNvSpPr/>
            <p:nvPr/>
          </p:nvSpPr>
          <p:spPr>
            <a:xfrm>
              <a:off x="2111300" y="1151975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gdc822e14c5_0_1871"/>
            <p:cNvSpPr/>
            <p:nvPr/>
          </p:nvSpPr>
          <p:spPr>
            <a:xfrm>
              <a:off x="1097500" y="12786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gdc822e14c5_0_1871"/>
            <p:cNvSpPr/>
            <p:nvPr/>
          </p:nvSpPr>
          <p:spPr>
            <a:xfrm>
              <a:off x="1224825" y="12786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gdc822e14c5_0_1871"/>
            <p:cNvSpPr/>
            <p:nvPr/>
          </p:nvSpPr>
          <p:spPr>
            <a:xfrm>
              <a:off x="1351475" y="12786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gdc822e14c5_0_1871"/>
            <p:cNvSpPr/>
            <p:nvPr/>
          </p:nvSpPr>
          <p:spPr>
            <a:xfrm>
              <a:off x="1478100" y="12786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gdc822e14c5_0_1871"/>
            <p:cNvSpPr/>
            <p:nvPr/>
          </p:nvSpPr>
          <p:spPr>
            <a:xfrm>
              <a:off x="1604750" y="12786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gdc822e14c5_0_1871"/>
            <p:cNvSpPr/>
            <p:nvPr/>
          </p:nvSpPr>
          <p:spPr>
            <a:xfrm>
              <a:off x="1731375" y="12786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gdc822e14c5_0_1871"/>
            <p:cNvSpPr/>
            <p:nvPr/>
          </p:nvSpPr>
          <p:spPr>
            <a:xfrm>
              <a:off x="1858025" y="12786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gdc822e14c5_0_1871"/>
            <p:cNvSpPr/>
            <p:nvPr/>
          </p:nvSpPr>
          <p:spPr>
            <a:xfrm>
              <a:off x="1984650" y="12786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gdc822e14c5_0_1871"/>
            <p:cNvSpPr/>
            <p:nvPr/>
          </p:nvSpPr>
          <p:spPr>
            <a:xfrm>
              <a:off x="2111300" y="12786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gdc822e14c5_0_1871"/>
            <p:cNvSpPr/>
            <p:nvPr/>
          </p:nvSpPr>
          <p:spPr>
            <a:xfrm>
              <a:off x="1097500" y="14059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gdc822e14c5_0_1871"/>
            <p:cNvSpPr/>
            <p:nvPr/>
          </p:nvSpPr>
          <p:spPr>
            <a:xfrm>
              <a:off x="1224825" y="14059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gdc822e14c5_0_1871"/>
            <p:cNvSpPr/>
            <p:nvPr/>
          </p:nvSpPr>
          <p:spPr>
            <a:xfrm>
              <a:off x="1351475" y="14059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gdc822e14c5_0_1871"/>
            <p:cNvSpPr/>
            <p:nvPr/>
          </p:nvSpPr>
          <p:spPr>
            <a:xfrm>
              <a:off x="1478100" y="14059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gdc822e14c5_0_1871"/>
            <p:cNvSpPr/>
            <p:nvPr/>
          </p:nvSpPr>
          <p:spPr>
            <a:xfrm>
              <a:off x="1604750" y="14059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gdc822e14c5_0_1871"/>
            <p:cNvSpPr/>
            <p:nvPr/>
          </p:nvSpPr>
          <p:spPr>
            <a:xfrm>
              <a:off x="1731375" y="14059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gdc822e14c5_0_1871"/>
            <p:cNvSpPr/>
            <p:nvPr/>
          </p:nvSpPr>
          <p:spPr>
            <a:xfrm>
              <a:off x="1858025" y="14059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gdc822e14c5_0_1871"/>
            <p:cNvSpPr/>
            <p:nvPr/>
          </p:nvSpPr>
          <p:spPr>
            <a:xfrm>
              <a:off x="1984650" y="14059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gdc822e14c5_0_1871"/>
            <p:cNvSpPr/>
            <p:nvPr/>
          </p:nvSpPr>
          <p:spPr>
            <a:xfrm>
              <a:off x="2111300" y="14059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gdc822e14c5_0_1871"/>
            <p:cNvSpPr/>
            <p:nvPr/>
          </p:nvSpPr>
          <p:spPr>
            <a:xfrm>
              <a:off x="1097500" y="15325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gdc822e14c5_0_1871"/>
            <p:cNvSpPr/>
            <p:nvPr/>
          </p:nvSpPr>
          <p:spPr>
            <a:xfrm>
              <a:off x="1224825" y="15325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gdc822e14c5_0_1871"/>
            <p:cNvSpPr/>
            <p:nvPr/>
          </p:nvSpPr>
          <p:spPr>
            <a:xfrm>
              <a:off x="1351475" y="15325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gdc822e14c5_0_1871"/>
            <p:cNvSpPr/>
            <p:nvPr/>
          </p:nvSpPr>
          <p:spPr>
            <a:xfrm>
              <a:off x="1478100" y="15325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gdc822e14c5_0_1871"/>
            <p:cNvSpPr/>
            <p:nvPr/>
          </p:nvSpPr>
          <p:spPr>
            <a:xfrm>
              <a:off x="1604750" y="15325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gdc822e14c5_0_1871"/>
            <p:cNvSpPr/>
            <p:nvPr/>
          </p:nvSpPr>
          <p:spPr>
            <a:xfrm>
              <a:off x="1731375" y="15325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gdc822e14c5_0_1871"/>
            <p:cNvSpPr/>
            <p:nvPr/>
          </p:nvSpPr>
          <p:spPr>
            <a:xfrm>
              <a:off x="1858025" y="15325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gdc822e14c5_0_1871"/>
            <p:cNvSpPr/>
            <p:nvPr/>
          </p:nvSpPr>
          <p:spPr>
            <a:xfrm>
              <a:off x="1984650" y="15325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gdc822e14c5_0_1871"/>
            <p:cNvSpPr/>
            <p:nvPr/>
          </p:nvSpPr>
          <p:spPr>
            <a:xfrm>
              <a:off x="2111300" y="15325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gdc822e14c5_0_1871"/>
            <p:cNvSpPr/>
            <p:nvPr/>
          </p:nvSpPr>
          <p:spPr>
            <a:xfrm>
              <a:off x="1097500" y="16592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gdc822e14c5_0_1871"/>
            <p:cNvSpPr/>
            <p:nvPr/>
          </p:nvSpPr>
          <p:spPr>
            <a:xfrm>
              <a:off x="1224825" y="16592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gdc822e14c5_0_1871"/>
            <p:cNvSpPr/>
            <p:nvPr/>
          </p:nvSpPr>
          <p:spPr>
            <a:xfrm>
              <a:off x="1351475" y="16592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gdc822e14c5_0_1871"/>
            <p:cNvSpPr/>
            <p:nvPr/>
          </p:nvSpPr>
          <p:spPr>
            <a:xfrm>
              <a:off x="1478100" y="16592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gdc822e14c5_0_1871"/>
            <p:cNvSpPr/>
            <p:nvPr/>
          </p:nvSpPr>
          <p:spPr>
            <a:xfrm>
              <a:off x="1604750" y="16592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gdc822e14c5_0_1871"/>
            <p:cNvSpPr/>
            <p:nvPr/>
          </p:nvSpPr>
          <p:spPr>
            <a:xfrm>
              <a:off x="1731375" y="16592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gdc822e14c5_0_1871"/>
            <p:cNvSpPr/>
            <p:nvPr/>
          </p:nvSpPr>
          <p:spPr>
            <a:xfrm>
              <a:off x="1858025" y="16592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gdc822e14c5_0_1871"/>
            <p:cNvSpPr/>
            <p:nvPr/>
          </p:nvSpPr>
          <p:spPr>
            <a:xfrm>
              <a:off x="1984650" y="16592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gdc822e14c5_0_1871"/>
            <p:cNvSpPr/>
            <p:nvPr/>
          </p:nvSpPr>
          <p:spPr>
            <a:xfrm>
              <a:off x="2111300" y="16592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gdc822e14c5_0_1871"/>
            <p:cNvSpPr/>
            <p:nvPr/>
          </p:nvSpPr>
          <p:spPr>
            <a:xfrm>
              <a:off x="1097500" y="17858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gdc822e14c5_0_1871"/>
            <p:cNvSpPr/>
            <p:nvPr/>
          </p:nvSpPr>
          <p:spPr>
            <a:xfrm>
              <a:off x="1224825" y="17858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gdc822e14c5_0_1871"/>
            <p:cNvSpPr/>
            <p:nvPr/>
          </p:nvSpPr>
          <p:spPr>
            <a:xfrm>
              <a:off x="1351475" y="17858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gdc822e14c5_0_1871"/>
            <p:cNvSpPr/>
            <p:nvPr/>
          </p:nvSpPr>
          <p:spPr>
            <a:xfrm>
              <a:off x="1478100" y="17858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gdc822e14c5_0_1871"/>
            <p:cNvSpPr/>
            <p:nvPr/>
          </p:nvSpPr>
          <p:spPr>
            <a:xfrm>
              <a:off x="1604750" y="17858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gdc822e14c5_0_1871"/>
            <p:cNvSpPr/>
            <p:nvPr/>
          </p:nvSpPr>
          <p:spPr>
            <a:xfrm>
              <a:off x="1731375" y="17858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gdc822e14c5_0_1871"/>
            <p:cNvSpPr/>
            <p:nvPr/>
          </p:nvSpPr>
          <p:spPr>
            <a:xfrm>
              <a:off x="1858025" y="17858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gdc822e14c5_0_1871"/>
            <p:cNvSpPr/>
            <p:nvPr/>
          </p:nvSpPr>
          <p:spPr>
            <a:xfrm>
              <a:off x="1984650" y="17858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gdc822e14c5_0_1871"/>
            <p:cNvSpPr/>
            <p:nvPr/>
          </p:nvSpPr>
          <p:spPr>
            <a:xfrm>
              <a:off x="2111300" y="17858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gdc822e14c5_0_1871"/>
            <p:cNvSpPr/>
            <p:nvPr/>
          </p:nvSpPr>
          <p:spPr>
            <a:xfrm>
              <a:off x="1097500" y="19124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gdc822e14c5_0_1871"/>
            <p:cNvSpPr/>
            <p:nvPr/>
          </p:nvSpPr>
          <p:spPr>
            <a:xfrm>
              <a:off x="1224825" y="19124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gdc822e14c5_0_1871"/>
            <p:cNvSpPr/>
            <p:nvPr/>
          </p:nvSpPr>
          <p:spPr>
            <a:xfrm>
              <a:off x="1351475" y="19124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gdc822e14c5_0_1871"/>
            <p:cNvSpPr/>
            <p:nvPr/>
          </p:nvSpPr>
          <p:spPr>
            <a:xfrm>
              <a:off x="1478100" y="19124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gdc822e14c5_0_1871"/>
            <p:cNvSpPr/>
            <p:nvPr/>
          </p:nvSpPr>
          <p:spPr>
            <a:xfrm>
              <a:off x="1604750" y="19124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gdc822e14c5_0_1871"/>
            <p:cNvSpPr/>
            <p:nvPr/>
          </p:nvSpPr>
          <p:spPr>
            <a:xfrm>
              <a:off x="1731375" y="19124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gdc822e14c5_0_1871"/>
            <p:cNvSpPr/>
            <p:nvPr/>
          </p:nvSpPr>
          <p:spPr>
            <a:xfrm>
              <a:off x="1858025" y="19124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gdc822e14c5_0_1871"/>
            <p:cNvSpPr/>
            <p:nvPr/>
          </p:nvSpPr>
          <p:spPr>
            <a:xfrm>
              <a:off x="1984650" y="19124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gdc822e14c5_0_1871"/>
            <p:cNvSpPr/>
            <p:nvPr/>
          </p:nvSpPr>
          <p:spPr>
            <a:xfrm>
              <a:off x="2111300" y="19124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" name="Google Shape;107;gdc822e14c5_0_1871"/>
          <p:cNvGrpSpPr/>
          <p:nvPr/>
        </p:nvGrpSpPr>
        <p:grpSpPr>
          <a:xfrm>
            <a:off x="11673239" y="-1047223"/>
            <a:ext cx="2345615" cy="2606045"/>
            <a:chOff x="1097500" y="772050"/>
            <a:chExt cx="1140475" cy="1267100"/>
          </a:xfrm>
        </p:grpSpPr>
        <p:sp>
          <p:nvSpPr>
            <p:cNvPr id="108" name="Google Shape;108;gdc822e14c5_0_1871"/>
            <p:cNvSpPr/>
            <p:nvPr/>
          </p:nvSpPr>
          <p:spPr>
            <a:xfrm>
              <a:off x="1097500" y="7720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09" name="Google Shape;109;gdc822e14c5_0_1871"/>
            <p:cNvSpPr/>
            <p:nvPr/>
          </p:nvSpPr>
          <p:spPr>
            <a:xfrm>
              <a:off x="1224825" y="7720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10" name="Google Shape;110;gdc822e14c5_0_1871"/>
            <p:cNvSpPr/>
            <p:nvPr/>
          </p:nvSpPr>
          <p:spPr>
            <a:xfrm>
              <a:off x="1351475" y="7720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11" name="Google Shape;111;gdc822e14c5_0_1871"/>
            <p:cNvSpPr/>
            <p:nvPr/>
          </p:nvSpPr>
          <p:spPr>
            <a:xfrm>
              <a:off x="1478100" y="7720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12" name="Google Shape;112;gdc822e14c5_0_1871"/>
            <p:cNvSpPr/>
            <p:nvPr/>
          </p:nvSpPr>
          <p:spPr>
            <a:xfrm>
              <a:off x="1604750" y="7720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13" name="Google Shape;113;gdc822e14c5_0_1871"/>
            <p:cNvSpPr/>
            <p:nvPr/>
          </p:nvSpPr>
          <p:spPr>
            <a:xfrm>
              <a:off x="1731375" y="7720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14" name="Google Shape;114;gdc822e14c5_0_1871"/>
            <p:cNvSpPr/>
            <p:nvPr/>
          </p:nvSpPr>
          <p:spPr>
            <a:xfrm>
              <a:off x="1858025" y="7720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15" name="Google Shape;115;gdc822e14c5_0_1871"/>
            <p:cNvSpPr/>
            <p:nvPr/>
          </p:nvSpPr>
          <p:spPr>
            <a:xfrm>
              <a:off x="1984650" y="7720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16" name="Google Shape;116;gdc822e14c5_0_1871"/>
            <p:cNvSpPr/>
            <p:nvPr/>
          </p:nvSpPr>
          <p:spPr>
            <a:xfrm>
              <a:off x="2111300" y="7720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17" name="Google Shape;117;gdc822e14c5_0_1871"/>
            <p:cNvSpPr/>
            <p:nvPr/>
          </p:nvSpPr>
          <p:spPr>
            <a:xfrm>
              <a:off x="1097500" y="89870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18" name="Google Shape;118;gdc822e14c5_0_1871"/>
            <p:cNvSpPr/>
            <p:nvPr/>
          </p:nvSpPr>
          <p:spPr>
            <a:xfrm>
              <a:off x="1224825" y="89870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19" name="Google Shape;119;gdc822e14c5_0_1871"/>
            <p:cNvSpPr/>
            <p:nvPr/>
          </p:nvSpPr>
          <p:spPr>
            <a:xfrm>
              <a:off x="1351475" y="89870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20" name="Google Shape;120;gdc822e14c5_0_1871"/>
            <p:cNvSpPr/>
            <p:nvPr/>
          </p:nvSpPr>
          <p:spPr>
            <a:xfrm>
              <a:off x="1478100" y="89870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21" name="Google Shape;121;gdc822e14c5_0_1871"/>
            <p:cNvSpPr/>
            <p:nvPr/>
          </p:nvSpPr>
          <p:spPr>
            <a:xfrm>
              <a:off x="1604750" y="89870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22" name="Google Shape;122;gdc822e14c5_0_1871"/>
            <p:cNvSpPr/>
            <p:nvPr/>
          </p:nvSpPr>
          <p:spPr>
            <a:xfrm>
              <a:off x="1731375" y="89870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23" name="Google Shape;123;gdc822e14c5_0_1871"/>
            <p:cNvSpPr/>
            <p:nvPr/>
          </p:nvSpPr>
          <p:spPr>
            <a:xfrm>
              <a:off x="1858025" y="89870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24" name="Google Shape;124;gdc822e14c5_0_1871"/>
            <p:cNvSpPr/>
            <p:nvPr/>
          </p:nvSpPr>
          <p:spPr>
            <a:xfrm>
              <a:off x="1984650" y="89870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25" name="Google Shape;125;gdc822e14c5_0_1871"/>
            <p:cNvSpPr/>
            <p:nvPr/>
          </p:nvSpPr>
          <p:spPr>
            <a:xfrm>
              <a:off x="2111300" y="89870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26" name="Google Shape;126;gdc822e14c5_0_1871"/>
            <p:cNvSpPr/>
            <p:nvPr/>
          </p:nvSpPr>
          <p:spPr>
            <a:xfrm>
              <a:off x="1097500" y="10253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27" name="Google Shape;127;gdc822e14c5_0_1871"/>
            <p:cNvSpPr/>
            <p:nvPr/>
          </p:nvSpPr>
          <p:spPr>
            <a:xfrm>
              <a:off x="1224825" y="10253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28" name="Google Shape;128;gdc822e14c5_0_1871"/>
            <p:cNvSpPr/>
            <p:nvPr/>
          </p:nvSpPr>
          <p:spPr>
            <a:xfrm>
              <a:off x="1351475" y="10253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29" name="Google Shape;129;gdc822e14c5_0_1871"/>
            <p:cNvSpPr/>
            <p:nvPr/>
          </p:nvSpPr>
          <p:spPr>
            <a:xfrm>
              <a:off x="1478100" y="10253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30" name="Google Shape;130;gdc822e14c5_0_1871"/>
            <p:cNvSpPr/>
            <p:nvPr/>
          </p:nvSpPr>
          <p:spPr>
            <a:xfrm>
              <a:off x="1604750" y="10253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31" name="Google Shape;131;gdc822e14c5_0_1871"/>
            <p:cNvSpPr/>
            <p:nvPr/>
          </p:nvSpPr>
          <p:spPr>
            <a:xfrm>
              <a:off x="1731375" y="10253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32" name="Google Shape;132;gdc822e14c5_0_1871"/>
            <p:cNvSpPr/>
            <p:nvPr/>
          </p:nvSpPr>
          <p:spPr>
            <a:xfrm>
              <a:off x="1858025" y="10253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33" name="Google Shape;133;gdc822e14c5_0_1871"/>
            <p:cNvSpPr/>
            <p:nvPr/>
          </p:nvSpPr>
          <p:spPr>
            <a:xfrm>
              <a:off x="1984650" y="10253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34" name="Google Shape;134;gdc822e14c5_0_1871"/>
            <p:cNvSpPr/>
            <p:nvPr/>
          </p:nvSpPr>
          <p:spPr>
            <a:xfrm>
              <a:off x="2111300" y="10253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35" name="Google Shape;135;gdc822e14c5_0_1871"/>
            <p:cNvSpPr/>
            <p:nvPr/>
          </p:nvSpPr>
          <p:spPr>
            <a:xfrm>
              <a:off x="1097500" y="1151975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36" name="Google Shape;136;gdc822e14c5_0_1871"/>
            <p:cNvSpPr/>
            <p:nvPr/>
          </p:nvSpPr>
          <p:spPr>
            <a:xfrm>
              <a:off x="1224825" y="1151975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37" name="Google Shape;137;gdc822e14c5_0_1871"/>
            <p:cNvSpPr/>
            <p:nvPr/>
          </p:nvSpPr>
          <p:spPr>
            <a:xfrm>
              <a:off x="1351475" y="1151975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38" name="Google Shape;138;gdc822e14c5_0_1871"/>
            <p:cNvSpPr/>
            <p:nvPr/>
          </p:nvSpPr>
          <p:spPr>
            <a:xfrm>
              <a:off x="1478100" y="1151975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39" name="Google Shape;139;gdc822e14c5_0_1871"/>
            <p:cNvSpPr/>
            <p:nvPr/>
          </p:nvSpPr>
          <p:spPr>
            <a:xfrm>
              <a:off x="1604750" y="1151975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40" name="Google Shape;140;gdc822e14c5_0_1871"/>
            <p:cNvSpPr/>
            <p:nvPr/>
          </p:nvSpPr>
          <p:spPr>
            <a:xfrm>
              <a:off x="1731375" y="1151975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41" name="Google Shape;141;gdc822e14c5_0_1871"/>
            <p:cNvSpPr/>
            <p:nvPr/>
          </p:nvSpPr>
          <p:spPr>
            <a:xfrm>
              <a:off x="1858025" y="1151975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42" name="Google Shape;142;gdc822e14c5_0_1871"/>
            <p:cNvSpPr/>
            <p:nvPr/>
          </p:nvSpPr>
          <p:spPr>
            <a:xfrm>
              <a:off x="1984650" y="1151975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43" name="Google Shape;143;gdc822e14c5_0_1871"/>
            <p:cNvSpPr/>
            <p:nvPr/>
          </p:nvSpPr>
          <p:spPr>
            <a:xfrm>
              <a:off x="2111300" y="1151975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44" name="Google Shape;144;gdc822e14c5_0_1871"/>
            <p:cNvSpPr/>
            <p:nvPr/>
          </p:nvSpPr>
          <p:spPr>
            <a:xfrm>
              <a:off x="1097500" y="12786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45" name="Google Shape;145;gdc822e14c5_0_1871"/>
            <p:cNvSpPr/>
            <p:nvPr/>
          </p:nvSpPr>
          <p:spPr>
            <a:xfrm>
              <a:off x="1224825" y="12786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46" name="Google Shape;146;gdc822e14c5_0_1871"/>
            <p:cNvSpPr/>
            <p:nvPr/>
          </p:nvSpPr>
          <p:spPr>
            <a:xfrm>
              <a:off x="1351475" y="12786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47" name="Google Shape;147;gdc822e14c5_0_1871"/>
            <p:cNvSpPr/>
            <p:nvPr/>
          </p:nvSpPr>
          <p:spPr>
            <a:xfrm>
              <a:off x="1478100" y="12786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48" name="Google Shape;148;gdc822e14c5_0_1871"/>
            <p:cNvSpPr/>
            <p:nvPr/>
          </p:nvSpPr>
          <p:spPr>
            <a:xfrm>
              <a:off x="1604750" y="12786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49" name="Google Shape;149;gdc822e14c5_0_1871"/>
            <p:cNvSpPr/>
            <p:nvPr/>
          </p:nvSpPr>
          <p:spPr>
            <a:xfrm>
              <a:off x="1731375" y="12786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50" name="Google Shape;150;gdc822e14c5_0_1871"/>
            <p:cNvSpPr/>
            <p:nvPr/>
          </p:nvSpPr>
          <p:spPr>
            <a:xfrm>
              <a:off x="1858025" y="12786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51" name="Google Shape;151;gdc822e14c5_0_1871"/>
            <p:cNvSpPr/>
            <p:nvPr/>
          </p:nvSpPr>
          <p:spPr>
            <a:xfrm>
              <a:off x="1984650" y="12786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52" name="Google Shape;152;gdc822e14c5_0_1871"/>
            <p:cNvSpPr/>
            <p:nvPr/>
          </p:nvSpPr>
          <p:spPr>
            <a:xfrm>
              <a:off x="2111300" y="12786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53" name="Google Shape;153;gdc822e14c5_0_1871"/>
            <p:cNvSpPr/>
            <p:nvPr/>
          </p:nvSpPr>
          <p:spPr>
            <a:xfrm>
              <a:off x="1097500" y="14059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54" name="Google Shape;154;gdc822e14c5_0_1871"/>
            <p:cNvSpPr/>
            <p:nvPr/>
          </p:nvSpPr>
          <p:spPr>
            <a:xfrm>
              <a:off x="1224825" y="14059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55" name="Google Shape;155;gdc822e14c5_0_1871"/>
            <p:cNvSpPr/>
            <p:nvPr/>
          </p:nvSpPr>
          <p:spPr>
            <a:xfrm>
              <a:off x="1351475" y="14059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56" name="Google Shape;156;gdc822e14c5_0_1871"/>
            <p:cNvSpPr/>
            <p:nvPr/>
          </p:nvSpPr>
          <p:spPr>
            <a:xfrm>
              <a:off x="1478100" y="14059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57" name="Google Shape;157;gdc822e14c5_0_1871"/>
            <p:cNvSpPr/>
            <p:nvPr/>
          </p:nvSpPr>
          <p:spPr>
            <a:xfrm>
              <a:off x="1604750" y="14059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58" name="Google Shape;158;gdc822e14c5_0_1871"/>
            <p:cNvSpPr/>
            <p:nvPr/>
          </p:nvSpPr>
          <p:spPr>
            <a:xfrm>
              <a:off x="1731375" y="14059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59" name="Google Shape;159;gdc822e14c5_0_1871"/>
            <p:cNvSpPr/>
            <p:nvPr/>
          </p:nvSpPr>
          <p:spPr>
            <a:xfrm>
              <a:off x="1858025" y="14059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60" name="Google Shape;160;gdc822e14c5_0_1871"/>
            <p:cNvSpPr/>
            <p:nvPr/>
          </p:nvSpPr>
          <p:spPr>
            <a:xfrm>
              <a:off x="1984650" y="14059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61" name="Google Shape;161;gdc822e14c5_0_1871"/>
            <p:cNvSpPr/>
            <p:nvPr/>
          </p:nvSpPr>
          <p:spPr>
            <a:xfrm>
              <a:off x="2111300" y="14059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62" name="Google Shape;162;gdc822e14c5_0_1871"/>
            <p:cNvSpPr/>
            <p:nvPr/>
          </p:nvSpPr>
          <p:spPr>
            <a:xfrm>
              <a:off x="1097500" y="15325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63" name="Google Shape;163;gdc822e14c5_0_1871"/>
            <p:cNvSpPr/>
            <p:nvPr/>
          </p:nvSpPr>
          <p:spPr>
            <a:xfrm>
              <a:off x="1224825" y="15325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64" name="Google Shape;164;gdc822e14c5_0_1871"/>
            <p:cNvSpPr/>
            <p:nvPr/>
          </p:nvSpPr>
          <p:spPr>
            <a:xfrm>
              <a:off x="1351475" y="15325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65" name="Google Shape;165;gdc822e14c5_0_1871"/>
            <p:cNvSpPr/>
            <p:nvPr/>
          </p:nvSpPr>
          <p:spPr>
            <a:xfrm>
              <a:off x="1478100" y="15325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66" name="Google Shape;166;gdc822e14c5_0_1871"/>
            <p:cNvSpPr/>
            <p:nvPr/>
          </p:nvSpPr>
          <p:spPr>
            <a:xfrm>
              <a:off x="1604750" y="15325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67" name="Google Shape;167;gdc822e14c5_0_1871"/>
            <p:cNvSpPr/>
            <p:nvPr/>
          </p:nvSpPr>
          <p:spPr>
            <a:xfrm>
              <a:off x="1731375" y="15325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68" name="Google Shape;168;gdc822e14c5_0_1871"/>
            <p:cNvSpPr/>
            <p:nvPr/>
          </p:nvSpPr>
          <p:spPr>
            <a:xfrm>
              <a:off x="1858025" y="15325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69" name="Google Shape;169;gdc822e14c5_0_1871"/>
            <p:cNvSpPr/>
            <p:nvPr/>
          </p:nvSpPr>
          <p:spPr>
            <a:xfrm>
              <a:off x="1984650" y="15325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70" name="Google Shape;170;gdc822e14c5_0_1871"/>
            <p:cNvSpPr/>
            <p:nvPr/>
          </p:nvSpPr>
          <p:spPr>
            <a:xfrm>
              <a:off x="2111300" y="15325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71" name="Google Shape;171;gdc822e14c5_0_1871"/>
            <p:cNvSpPr/>
            <p:nvPr/>
          </p:nvSpPr>
          <p:spPr>
            <a:xfrm>
              <a:off x="1097500" y="16592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72" name="Google Shape;172;gdc822e14c5_0_1871"/>
            <p:cNvSpPr/>
            <p:nvPr/>
          </p:nvSpPr>
          <p:spPr>
            <a:xfrm>
              <a:off x="1224825" y="16592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73" name="Google Shape;173;gdc822e14c5_0_1871"/>
            <p:cNvSpPr/>
            <p:nvPr/>
          </p:nvSpPr>
          <p:spPr>
            <a:xfrm>
              <a:off x="1351475" y="16592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74" name="Google Shape;174;gdc822e14c5_0_1871"/>
            <p:cNvSpPr/>
            <p:nvPr/>
          </p:nvSpPr>
          <p:spPr>
            <a:xfrm>
              <a:off x="1478100" y="16592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75" name="Google Shape;175;gdc822e14c5_0_1871"/>
            <p:cNvSpPr/>
            <p:nvPr/>
          </p:nvSpPr>
          <p:spPr>
            <a:xfrm>
              <a:off x="1604750" y="16592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76" name="Google Shape;176;gdc822e14c5_0_1871"/>
            <p:cNvSpPr/>
            <p:nvPr/>
          </p:nvSpPr>
          <p:spPr>
            <a:xfrm>
              <a:off x="1731375" y="16592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77" name="Google Shape;177;gdc822e14c5_0_1871"/>
            <p:cNvSpPr/>
            <p:nvPr/>
          </p:nvSpPr>
          <p:spPr>
            <a:xfrm>
              <a:off x="1858025" y="16592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78" name="Google Shape;178;gdc822e14c5_0_1871"/>
            <p:cNvSpPr/>
            <p:nvPr/>
          </p:nvSpPr>
          <p:spPr>
            <a:xfrm>
              <a:off x="1984650" y="16592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79" name="Google Shape;179;gdc822e14c5_0_1871"/>
            <p:cNvSpPr/>
            <p:nvPr/>
          </p:nvSpPr>
          <p:spPr>
            <a:xfrm>
              <a:off x="2111300" y="16592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80" name="Google Shape;180;gdc822e14c5_0_1871"/>
            <p:cNvSpPr/>
            <p:nvPr/>
          </p:nvSpPr>
          <p:spPr>
            <a:xfrm>
              <a:off x="1097500" y="17858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81" name="Google Shape;181;gdc822e14c5_0_1871"/>
            <p:cNvSpPr/>
            <p:nvPr/>
          </p:nvSpPr>
          <p:spPr>
            <a:xfrm>
              <a:off x="1224825" y="17858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82" name="Google Shape;182;gdc822e14c5_0_1871"/>
            <p:cNvSpPr/>
            <p:nvPr/>
          </p:nvSpPr>
          <p:spPr>
            <a:xfrm>
              <a:off x="1351475" y="17858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83" name="Google Shape;183;gdc822e14c5_0_1871"/>
            <p:cNvSpPr/>
            <p:nvPr/>
          </p:nvSpPr>
          <p:spPr>
            <a:xfrm>
              <a:off x="1478100" y="17858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84" name="Google Shape;184;gdc822e14c5_0_1871"/>
            <p:cNvSpPr/>
            <p:nvPr/>
          </p:nvSpPr>
          <p:spPr>
            <a:xfrm>
              <a:off x="1604750" y="17858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85" name="Google Shape;185;gdc822e14c5_0_1871"/>
            <p:cNvSpPr/>
            <p:nvPr/>
          </p:nvSpPr>
          <p:spPr>
            <a:xfrm>
              <a:off x="1731375" y="17858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86" name="Google Shape;186;gdc822e14c5_0_1871"/>
            <p:cNvSpPr/>
            <p:nvPr/>
          </p:nvSpPr>
          <p:spPr>
            <a:xfrm>
              <a:off x="1858025" y="17858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87" name="Google Shape;187;gdc822e14c5_0_1871"/>
            <p:cNvSpPr/>
            <p:nvPr/>
          </p:nvSpPr>
          <p:spPr>
            <a:xfrm>
              <a:off x="1984650" y="17858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88" name="Google Shape;188;gdc822e14c5_0_1871"/>
            <p:cNvSpPr/>
            <p:nvPr/>
          </p:nvSpPr>
          <p:spPr>
            <a:xfrm>
              <a:off x="2111300" y="17858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89" name="Google Shape;189;gdc822e14c5_0_1871"/>
            <p:cNvSpPr/>
            <p:nvPr/>
          </p:nvSpPr>
          <p:spPr>
            <a:xfrm>
              <a:off x="1097500" y="19124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90" name="Google Shape;190;gdc822e14c5_0_1871"/>
            <p:cNvSpPr/>
            <p:nvPr/>
          </p:nvSpPr>
          <p:spPr>
            <a:xfrm>
              <a:off x="1224825" y="19124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91" name="Google Shape;191;gdc822e14c5_0_1871"/>
            <p:cNvSpPr/>
            <p:nvPr/>
          </p:nvSpPr>
          <p:spPr>
            <a:xfrm>
              <a:off x="1351475" y="19124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92" name="Google Shape;192;gdc822e14c5_0_1871"/>
            <p:cNvSpPr/>
            <p:nvPr/>
          </p:nvSpPr>
          <p:spPr>
            <a:xfrm>
              <a:off x="1478100" y="19124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93" name="Google Shape;193;gdc822e14c5_0_1871"/>
            <p:cNvSpPr/>
            <p:nvPr/>
          </p:nvSpPr>
          <p:spPr>
            <a:xfrm>
              <a:off x="1604750" y="19124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94" name="Google Shape;194;gdc822e14c5_0_1871"/>
            <p:cNvSpPr/>
            <p:nvPr/>
          </p:nvSpPr>
          <p:spPr>
            <a:xfrm>
              <a:off x="1731375" y="19124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95" name="Google Shape;195;gdc822e14c5_0_1871"/>
            <p:cNvSpPr/>
            <p:nvPr/>
          </p:nvSpPr>
          <p:spPr>
            <a:xfrm>
              <a:off x="1858025" y="19124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96" name="Google Shape;196;gdc822e14c5_0_1871"/>
            <p:cNvSpPr/>
            <p:nvPr/>
          </p:nvSpPr>
          <p:spPr>
            <a:xfrm>
              <a:off x="1984650" y="19124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  <p:sp>
          <p:nvSpPr>
            <p:cNvPr id="197" name="Google Shape;197;gdc822e14c5_0_1871"/>
            <p:cNvSpPr/>
            <p:nvPr/>
          </p:nvSpPr>
          <p:spPr>
            <a:xfrm>
              <a:off x="2111300" y="19124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gdc822e14c5_0_3186"/>
          <p:cNvSpPr txBox="1"/>
          <p:nvPr>
            <p:ph hasCustomPrompt="1" type="title"/>
          </p:nvPr>
        </p:nvSpPr>
        <p:spPr>
          <a:xfrm>
            <a:off x="953600" y="2194967"/>
            <a:ext cx="10284900" cy="2079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33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329" name="Google Shape;1329;gdc822e14c5_0_3186"/>
          <p:cNvSpPr txBox="1"/>
          <p:nvPr>
            <p:ph idx="1" type="body"/>
          </p:nvPr>
        </p:nvSpPr>
        <p:spPr>
          <a:xfrm>
            <a:off x="953600" y="3976633"/>
            <a:ext cx="10284900" cy="686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361950" lvl="0" marL="457200" algn="ctr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400">
                <a:solidFill>
                  <a:schemeClr val="accent2"/>
                </a:solidFill>
              </a:defRPr>
            </a:lvl1pPr>
            <a:lvl2pPr indent="-361950" lvl="1" marL="914400" algn="ctr"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2pPr>
            <a:lvl3pPr indent="-361950" lvl="2" marL="1371600" algn="ctr"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3pPr>
            <a:lvl4pPr indent="-361950" lvl="3" marL="1828800" algn="ctr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4pPr>
            <a:lvl5pPr indent="-361950" lvl="4" marL="2286000" algn="ctr"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5pPr>
            <a:lvl6pPr indent="-361950" lvl="5" marL="2743200" algn="ctr"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6pPr>
            <a:lvl7pPr indent="-361950" lvl="6" marL="3200400" algn="ctr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7pPr>
            <a:lvl8pPr indent="-361950" lvl="7" marL="3657600" algn="ctr"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8pPr>
            <a:lvl9pPr indent="-361950" lvl="8" marL="4114800" algn="ctr"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9pPr>
          </a:lstStyle>
          <a:p/>
        </p:txBody>
      </p:sp>
      <p:grpSp>
        <p:nvGrpSpPr>
          <p:cNvPr id="1330" name="Google Shape;1330;gdc822e14c5_0_3186"/>
          <p:cNvGrpSpPr/>
          <p:nvPr/>
        </p:nvGrpSpPr>
        <p:grpSpPr>
          <a:xfrm>
            <a:off x="-641815" y="4803383"/>
            <a:ext cx="2715982" cy="3017599"/>
            <a:chOff x="3273438" y="3268525"/>
            <a:chExt cx="1140450" cy="1267100"/>
          </a:xfrm>
        </p:grpSpPr>
        <p:sp>
          <p:nvSpPr>
            <p:cNvPr id="1331" name="Google Shape;1331;gdc822e14c5_0_3186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gdc822e14c5_0_3186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gdc822e14c5_0_3186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gdc822e14c5_0_3186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gdc822e14c5_0_3186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gdc822e14c5_0_3186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gdc822e14c5_0_3186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gdc822e14c5_0_3186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gdc822e14c5_0_3186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gdc822e14c5_0_3186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gdc822e14c5_0_3186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gdc822e14c5_0_3186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gdc822e14c5_0_3186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gdc822e14c5_0_3186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gdc822e14c5_0_3186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gdc822e14c5_0_3186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gdc822e14c5_0_3186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gdc822e14c5_0_3186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gdc822e14c5_0_3186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gdc822e14c5_0_3186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gdc822e14c5_0_3186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gdc822e14c5_0_3186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gdc822e14c5_0_3186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gdc822e14c5_0_3186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gdc822e14c5_0_3186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gdc822e14c5_0_3186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gdc822e14c5_0_3186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gdc822e14c5_0_3186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gdc822e14c5_0_3186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gdc822e14c5_0_3186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gdc822e14c5_0_3186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gdc822e14c5_0_3186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gdc822e14c5_0_3186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gdc822e14c5_0_3186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gdc822e14c5_0_3186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gdc822e14c5_0_3186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gdc822e14c5_0_3186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gdc822e14c5_0_3186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gdc822e14c5_0_3186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gdc822e14c5_0_3186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gdc822e14c5_0_3186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gdc822e14c5_0_3186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gdc822e14c5_0_3186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gdc822e14c5_0_3186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gdc822e14c5_0_3186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gdc822e14c5_0_3186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gdc822e14c5_0_3186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gdc822e14c5_0_3186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gdc822e14c5_0_3186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gdc822e14c5_0_3186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gdc822e14c5_0_3186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gdc822e14c5_0_3186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gdc822e14c5_0_3186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gdc822e14c5_0_3186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gdc822e14c5_0_3186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gdc822e14c5_0_3186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gdc822e14c5_0_3186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gdc822e14c5_0_3186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gdc822e14c5_0_3186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gdc822e14c5_0_3186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gdc822e14c5_0_3186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gdc822e14c5_0_3186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gdc822e14c5_0_3186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gdc822e14c5_0_3186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gdc822e14c5_0_3186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gdc822e14c5_0_3186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gdc822e14c5_0_3186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gdc822e14c5_0_3186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gdc822e14c5_0_3186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gdc822e14c5_0_3186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gdc822e14c5_0_3186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gdc822e14c5_0_3186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gdc822e14c5_0_3186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gdc822e14c5_0_3186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gdc822e14c5_0_3186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gdc822e14c5_0_3186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gdc822e14c5_0_3186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gdc822e14c5_0_3186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gdc822e14c5_0_3186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gdc822e14c5_0_3186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gdc822e14c5_0_3186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gdc822e14c5_0_3186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gdc822e14c5_0_3186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gdc822e14c5_0_3186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gdc822e14c5_0_3186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gdc822e14c5_0_3186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gdc822e14c5_0_3186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gdc822e14c5_0_3186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gdc822e14c5_0_3186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gdc822e14c5_0_3186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1" name="Google Shape;1421;gdc822e14c5_0_3186"/>
          <p:cNvSpPr/>
          <p:nvPr/>
        </p:nvSpPr>
        <p:spPr>
          <a:xfrm flipH="1" rot="5400000">
            <a:off x="3434536" y="5790560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2" name="Google Shape;1422;gdc822e14c5_0_3186"/>
          <p:cNvGrpSpPr/>
          <p:nvPr/>
        </p:nvGrpSpPr>
        <p:grpSpPr>
          <a:xfrm flipH="1">
            <a:off x="10418252" y="-933018"/>
            <a:ext cx="2715982" cy="3017599"/>
            <a:chOff x="3273438" y="3268525"/>
            <a:chExt cx="1140450" cy="1267100"/>
          </a:xfrm>
        </p:grpSpPr>
        <p:sp>
          <p:nvSpPr>
            <p:cNvPr id="1423" name="Google Shape;1423;gdc822e14c5_0_3186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gdc822e14c5_0_3186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gdc822e14c5_0_3186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gdc822e14c5_0_3186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gdc822e14c5_0_3186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gdc822e14c5_0_3186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gdc822e14c5_0_3186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gdc822e14c5_0_3186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gdc822e14c5_0_3186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gdc822e14c5_0_3186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gdc822e14c5_0_3186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gdc822e14c5_0_3186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gdc822e14c5_0_3186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gdc822e14c5_0_3186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gdc822e14c5_0_3186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gdc822e14c5_0_3186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gdc822e14c5_0_3186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gdc822e14c5_0_3186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gdc822e14c5_0_3186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gdc822e14c5_0_3186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gdc822e14c5_0_3186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gdc822e14c5_0_3186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gdc822e14c5_0_3186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gdc822e14c5_0_3186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gdc822e14c5_0_3186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gdc822e14c5_0_3186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gdc822e14c5_0_3186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gdc822e14c5_0_3186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gdc822e14c5_0_3186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gdc822e14c5_0_3186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gdc822e14c5_0_3186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gdc822e14c5_0_3186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gdc822e14c5_0_3186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gdc822e14c5_0_3186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gdc822e14c5_0_3186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gdc822e14c5_0_3186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gdc822e14c5_0_3186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gdc822e14c5_0_3186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gdc822e14c5_0_3186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gdc822e14c5_0_3186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gdc822e14c5_0_3186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gdc822e14c5_0_3186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gdc822e14c5_0_3186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gdc822e14c5_0_3186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gdc822e14c5_0_3186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gdc822e14c5_0_3186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gdc822e14c5_0_3186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gdc822e14c5_0_3186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gdc822e14c5_0_3186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gdc822e14c5_0_3186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gdc822e14c5_0_3186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gdc822e14c5_0_3186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gdc822e14c5_0_3186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gdc822e14c5_0_3186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gdc822e14c5_0_3186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gdc822e14c5_0_3186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gdc822e14c5_0_3186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gdc822e14c5_0_3186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gdc822e14c5_0_3186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gdc822e14c5_0_3186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gdc822e14c5_0_3186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gdc822e14c5_0_3186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gdc822e14c5_0_3186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gdc822e14c5_0_3186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gdc822e14c5_0_3186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gdc822e14c5_0_3186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gdc822e14c5_0_3186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gdc822e14c5_0_3186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gdc822e14c5_0_3186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gdc822e14c5_0_3186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gdc822e14c5_0_3186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gdc822e14c5_0_3186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gdc822e14c5_0_3186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gdc822e14c5_0_3186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gdc822e14c5_0_3186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gdc822e14c5_0_3186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gdc822e14c5_0_3186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gdc822e14c5_0_3186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gdc822e14c5_0_3186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gdc822e14c5_0_3186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gdc822e14c5_0_3186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gdc822e14c5_0_3186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gdc822e14c5_0_3186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gdc822e14c5_0_3186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gdc822e14c5_0_3186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gdc822e14c5_0_3186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gdc822e14c5_0_3186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gdc822e14c5_0_3186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gdc822e14c5_0_3186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gdc822e14c5_0_3186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3" name="Google Shape;1513;gdc822e14c5_0_3186"/>
          <p:cNvSpPr/>
          <p:nvPr/>
        </p:nvSpPr>
        <p:spPr>
          <a:xfrm rot="-5400000">
            <a:off x="8512723" y="-776240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514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4_1">
    <p:spTree>
      <p:nvGrpSpPr>
        <p:cNvPr id="1515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gdc822e14c5_0_3374"/>
          <p:cNvSpPr txBox="1"/>
          <p:nvPr>
            <p:ph idx="1" type="subTitle"/>
          </p:nvPr>
        </p:nvSpPr>
        <p:spPr>
          <a:xfrm flipH="1">
            <a:off x="6673900" y="2058200"/>
            <a:ext cx="4564500" cy="2132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1517" name="Google Shape;1517;gdc822e14c5_0_3374"/>
          <p:cNvSpPr txBox="1"/>
          <p:nvPr>
            <p:ph idx="2" type="subTitle"/>
          </p:nvPr>
        </p:nvSpPr>
        <p:spPr>
          <a:xfrm flipH="1">
            <a:off x="7356100" y="4428267"/>
            <a:ext cx="3882300" cy="416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nton"/>
              <a:buNone/>
              <a:defRPr b="1" sz="2700">
                <a:solidFill>
                  <a:schemeClr val="accent1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grpSp>
        <p:nvGrpSpPr>
          <p:cNvPr id="1518" name="Google Shape;1518;gdc822e14c5_0_3374"/>
          <p:cNvGrpSpPr/>
          <p:nvPr/>
        </p:nvGrpSpPr>
        <p:grpSpPr>
          <a:xfrm rot="-5400000">
            <a:off x="10266068" y="-1378509"/>
            <a:ext cx="2715982" cy="3017599"/>
            <a:chOff x="3273438" y="3268525"/>
            <a:chExt cx="1140450" cy="1267100"/>
          </a:xfrm>
        </p:grpSpPr>
        <p:sp>
          <p:nvSpPr>
            <p:cNvPr id="1519" name="Google Shape;1519;gdc822e14c5_0_3374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gdc822e14c5_0_3374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gdc822e14c5_0_3374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gdc822e14c5_0_3374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gdc822e14c5_0_3374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gdc822e14c5_0_3374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gdc822e14c5_0_3374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gdc822e14c5_0_3374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gdc822e14c5_0_3374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gdc822e14c5_0_3374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gdc822e14c5_0_3374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gdc822e14c5_0_3374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gdc822e14c5_0_3374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gdc822e14c5_0_3374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gdc822e14c5_0_3374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gdc822e14c5_0_3374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gdc822e14c5_0_3374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gdc822e14c5_0_3374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gdc822e14c5_0_3374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gdc822e14c5_0_3374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gdc822e14c5_0_3374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gdc822e14c5_0_3374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gdc822e14c5_0_3374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gdc822e14c5_0_3374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gdc822e14c5_0_3374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gdc822e14c5_0_3374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gdc822e14c5_0_3374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gdc822e14c5_0_3374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gdc822e14c5_0_3374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gdc822e14c5_0_3374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gdc822e14c5_0_3374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gdc822e14c5_0_3374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gdc822e14c5_0_3374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gdc822e14c5_0_3374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gdc822e14c5_0_3374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gdc822e14c5_0_3374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gdc822e14c5_0_3374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gdc822e14c5_0_3374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gdc822e14c5_0_3374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gdc822e14c5_0_3374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gdc822e14c5_0_3374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gdc822e14c5_0_3374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gdc822e14c5_0_3374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gdc822e14c5_0_3374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gdc822e14c5_0_3374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gdc822e14c5_0_3374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gdc822e14c5_0_3374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gdc822e14c5_0_3374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gdc822e14c5_0_3374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gdc822e14c5_0_3374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gdc822e14c5_0_3374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gdc822e14c5_0_3374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gdc822e14c5_0_3374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gdc822e14c5_0_3374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gdc822e14c5_0_3374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gdc822e14c5_0_3374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gdc822e14c5_0_3374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gdc822e14c5_0_3374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gdc822e14c5_0_3374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gdc822e14c5_0_3374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gdc822e14c5_0_3374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gdc822e14c5_0_3374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gdc822e14c5_0_3374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gdc822e14c5_0_3374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gdc822e14c5_0_3374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gdc822e14c5_0_3374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gdc822e14c5_0_3374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gdc822e14c5_0_3374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gdc822e14c5_0_3374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gdc822e14c5_0_3374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gdc822e14c5_0_3374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gdc822e14c5_0_3374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gdc822e14c5_0_3374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gdc822e14c5_0_3374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gdc822e14c5_0_3374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gdc822e14c5_0_3374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gdc822e14c5_0_3374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gdc822e14c5_0_3374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gdc822e14c5_0_3374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gdc822e14c5_0_3374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gdc822e14c5_0_3374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gdc822e14c5_0_3374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gdc822e14c5_0_3374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gdc822e14c5_0_3374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gdc822e14c5_0_3374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gdc822e14c5_0_3374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gdc822e14c5_0_3374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gdc822e14c5_0_3374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gdc822e14c5_0_3374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gdc822e14c5_0_3374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9" name="Google Shape;1609;gdc822e14c5_0_3374"/>
          <p:cNvSpPr/>
          <p:nvPr/>
        </p:nvSpPr>
        <p:spPr>
          <a:xfrm rot="-5400000">
            <a:off x="11124497" y="5790560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0" name="Google Shape;1610;gdc822e14c5_0_3374"/>
          <p:cNvSpPr/>
          <p:nvPr/>
        </p:nvSpPr>
        <p:spPr>
          <a:xfrm>
            <a:off x="-17" y="487733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gdc822e14c5_0_3470"/>
          <p:cNvSpPr txBox="1"/>
          <p:nvPr>
            <p:ph idx="1" type="subTitle"/>
          </p:nvPr>
        </p:nvSpPr>
        <p:spPr>
          <a:xfrm flipH="1">
            <a:off x="1943609" y="4997833"/>
            <a:ext cx="2726100" cy="410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Font typeface="Anton"/>
              <a:buNone/>
              <a:defRPr b="1"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613" name="Google Shape;1613;gdc822e14c5_0_3470"/>
          <p:cNvSpPr txBox="1"/>
          <p:nvPr>
            <p:ph idx="2" type="subTitle"/>
          </p:nvPr>
        </p:nvSpPr>
        <p:spPr>
          <a:xfrm flipH="1">
            <a:off x="1943700" y="5305633"/>
            <a:ext cx="2726100" cy="867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1614" name="Google Shape;1614;gdc822e14c5_0_3470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Font typeface="Anton"/>
              <a:buNone/>
              <a:defRPr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9pPr>
          </a:lstStyle>
          <a:p/>
        </p:txBody>
      </p:sp>
      <p:sp>
        <p:nvSpPr>
          <p:cNvPr id="1615" name="Google Shape;1615;gdc822e14c5_0_3470"/>
          <p:cNvSpPr txBox="1"/>
          <p:nvPr>
            <p:ph idx="3" type="subTitle"/>
          </p:nvPr>
        </p:nvSpPr>
        <p:spPr>
          <a:xfrm flipH="1">
            <a:off x="1943609" y="3503417"/>
            <a:ext cx="2726100" cy="410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Font typeface="Anton"/>
              <a:buNone/>
              <a:defRPr b="1"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616" name="Google Shape;1616;gdc822e14c5_0_3470"/>
          <p:cNvSpPr txBox="1"/>
          <p:nvPr>
            <p:ph idx="4" type="subTitle"/>
          </p:nvPr>
        </p:nvSpPr>
        <p:spPr>
          <a:xfrm flipH="1">
            <a:off x="1943700" y="3806600"/>
            <a:ext cx="2726100" cy="867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1617" name="Google Shape;1617;gdc822e14c5_0_3470"/>
          <p:cNvSpPr txBox="1"/>
          <p:nvPr>
            <p:ph idx="5" type="subTitle"/>
          </p:nvPr>
        </p:nvSpPr>
        <p:spPr>
          <a:xfrm flipH="1">
            <a:off x="1943609" y="2009000"/>
            <a:ext cx="2726100" cy="410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Font typeface="Anton"/>
              <a:buNone/>
              <a:defRPr b="1"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618" name="Google Shape;1618;gdc822e14c5_0_3470"/>
          <p:cNvSpPr txBox="1"/>
          <p:nvPr>
            <p:ph idx="6" type="subTitle"/>
          </p:nvPr>
        </p:nvSpPr>
        <p:spPr>
          <a:xfrm flipH="1">
            <a:off x="1943700" y="2307567"/>
            <a:ext cx="2726100" cy="867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1619" name="Google Shape;1619;gdc822e14c5_0_3470"/>
          <p:cNvSpPr/>
          <p:nvPr/>
        </p:nvSpPr>
        <p:spPr>
          <a:xfrm>
            <a:off x="11900783" y="3429000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20" name="Google Shape;1620;gdc822e14c5_0_3470"/>
          <p:cNvGrpSpPr/>
          <p:nvPr/>
        </p:nvGrpSpPr>
        <p:grpSpPr>
          <a:xfrm>
            <a:off x="-1838781" y="-2130251"/>
            <a:ext cx="2715982" cy="3017599"/>
            <a:chOff x="3273438" y="3268525"/>
            <a:chExt cx="1140450" cy="1267100"/>
          </a:xfrm>
        </p:grpSpPr>
        <p:sp>
          <p:nvSpPr>
            <p:cNvPr id="1621" name="Google Shape;1621;gdc822e14c5_0_3470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gdc822e14c5_0_3470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gdc822e14c5_0_3470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gdc822e14c5_0_3470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gdc822e14c5_0_3470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gdc822e14c5_0_3470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gdc822e14c5_0_3470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gdc822e14c5_0_3470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gdc822e14c5_0_3470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gdc822e14c5_0_3470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gdc822e14c5_0_3470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gdc822e14c5_0_3470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gdc822e14c5_0_3470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gdc822e14c5_0_3470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gdc822e14c5_0_3470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gdc822e14c5_0_3470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gdc822e14c5_0_3470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gdc822e14c5_0_3470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gdc822e14c5_0_3470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gdc822e14c5_0_3470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gdc822e14c5_0_3470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gdc822e14c5_0_3470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gdc822e14c5_0_3470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gdc822e14c5_0_3470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gdc822e14c5_0_3470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gdc822e14c5_0_3470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gdc822e14c5_0_3470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gdc822e14c5_0_3470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gdc822e14c5_0_3470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gdc822e14c5_0_3470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gdc822e14c5_0_3470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gdc822e14c5_0_3470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gdc822e14c5_0_3470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gdc822e14c5_0_3470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gdc822e14c5_0_3470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gdc822e14c5_0_3470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gdc822e14c5_0_3470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gdc822e14c5_0_3470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gdc822e14c5_0_3470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gdc822e14c5_0_3470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gdc822e14c5_0_3470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gdc822e14c5_0_3470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gdc822e14c5_0_3470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gdc822e14c5_0_3470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gdc822e14c5_0_3470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gdc822e14c5_0_3470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gdc822e14c5_0_3470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gdc822e14c5_0_3470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gdc822e14c5_0_3470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gdc822e14c5_0_3470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gdc822e14c5_0_3470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gdc822e14c5_0_3470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gdc822e14c5_0_3470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gdc822e14c5_0_3470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gdc822e14c5_0_3470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gdc822e14c5_0_3470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gdc822e14c5_0_3470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gdc822e14c5_0_3470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gdc822e14c5_0_3470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gdc822e14c5_0_3470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gdc822e14c5_0_3470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gdc822e14c5_0_3470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gdc822e14c5_0_3470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gdc822e14c5_0_3470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gdc822e14c5_0_3470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gdc822e14c5_0_3470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gdc822e14c5_0_3470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gdc822e14c5_0_3470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gdc822e14c5_0_3470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gdc822e14c5_0_3470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gdc822e14c5_0_3470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gdc822e14c5_0_3470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gdc822e14c5_0_3470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gdc822e14c5_0_3470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gdc822e14c5_0_3470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gdc822e14c5_0_3470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gdc822e14c5_0_3470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gdc822e14c5_0_3470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gdc822e14c5_0_3470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gdc822e14c5_0_3470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gdc822e14c5_0_3470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gdc822e14c5_0_3470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gdc822e14c5_0_3470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gdc822e14c5_0_3470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gdc822e14c5_0_3470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gdc822e14c5_0_3470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gdc822e14c5_0_3470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gdc822e14c5_0_3470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gdc822e14c5_0_3470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gdc822e14c5_0_3470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2_1">
    <p:spTree>
      <p:nvGrpSpPr>
        <p:cNvPr id="171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" name="Google Shape;1712;gdc822e14c5_0_3570"/>
          <p:cNvSpPr txBox="1"/>
          <p:nvPr>
            <p:ph idx="1" type="subTitle"/>
          </p:nvPr>
        </p:nvSpPr>
        <p:spPr>
          <a:xfrm flipH="1">
            <a:off x="7633209" y="4997833"/>
            <a:ext cx="2726100" cy="410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Font typeface="Anton"/>
              <a:buNone/>
              <a:defRPr b="1"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713" name="Google Shape;1713;gdc822e14c5_0_3570"/>
          <p:cNvSpPr txBox="1"/>
          <p:nvPr>
            <p:ph idx="2" type="subTitle"/>
          </p:nvPr>
        </p:nvSpPr>
        <p:spPr>
          <a:xfrm flipH="1">
            <a:off x="7633333" y="5305633"/>
            <a:ext cx="3144300" cy="867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1714" name="Google Shape;1714;gdc822e14c5_0_3570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Font typeface="Anton"/>
              <a:buNone/>
              <a:defRPr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9pPr>
          </a:lstStyle>
          <a:p/>
        </p:txBody>
      </p:sp>
      <p:sp>
        <p:nvSpPr>
          <p:cNvPr id="1715" name="Google Shape;1715;gdc822e14c5_0_3570"/>
          <p:cNvSpPr txBox="1"/>
          <p:nvPr>
            <p:ph idx="3" type="subTitle"/>
          </p:nvPr>
        </p:nvSpPr>
        <p:spPr>
          <a:xfrm flipH="1">
            <a:off x="7633209" y="3503417"/>
            <a:ext cx="2726100" cy="410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Font typeface="Anton"/>
              <a:buNone/>
              <a:defRPr b="1"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716" name="Google Shape;1716;gdc822e14c5_0_3570"/>
          <p:cNvSpPr txBox="1"/>
          <p:nvPr>
            <p:ph idx="4" type="subTitle"/>
          </p:nvPr>
        </p:nvSpPr>
        <p:spPr>
          <a:xfrm flipH="1">
            <a:off x="7633333" y="3806600"/>
            <a:ext cx="3144300" cy="867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1717" name="Google Shape;1717;gdc822e14c5_0_3570"/>
          <p:cNvSpPr txBox="1"/>
          <p:nvPr>
            <p:ph idx="5" type="subTitle"/>
          </p:nvPr>
        </p:nvSpPr>
        <p:spPr>
          <a:xfrm flipH="1">
            <a:off x="7633209" y="2009000"/>
            <a:ext cx="2726100" cy="410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Font typeface="Anton"/>
              <a:buNone/>
              <a:defRPr b="1"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718" name="Google Shape;1718;gdc822e14c5_0_3570"/>
          <p:cNvSpPr txBox="1"/>
          <p:nvPr>
            <p:ph idx="6" type="subTitle"/>
          </p:nvPr>
        </p:nvSpPr>
        <p:spPr>
          <a:xfrm flipH="1">
            <a:off x="7633333" y="2307567"/>
            <a:ext cx="3144300" cy="867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1719" name="Google Shape;1719;gdc822e14c5_0_3570"/>
          <p:cNvSpPr/>
          <p:nvPr/>
        </p:nvSpPr>
        <p:spPr>
          <a:xfrm>
            <a:off x="11900783" y="3429000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20" name="Google Shape;1720;gdc822e14c5_0_3570"/>
          <p:cNvGrpSpPr/>
          <p:nvPr/>
        </p:nvGrpSpPr>
        <p:grpSpPr>
          <a:xfrm>
            <a:off x="-1838781" y="-2130251"/>
            <a:ext cx="2715982" cy="3017599"/>
            <a:chOff x="3273438" y="3268525"/>
            <a:chExt cx="1140450" cy="1267100"/>
          </a:xfrm>
        </p:grpSpPr>
        <p:sp>
          <p:nvSpPr>
            <p:cNvPr id="1721" name="Google Shape;1721;gdc822e14c5_0_3570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gdc822e14c5_0_3570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gdc822e14c5_0_3570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gdc822e14c5_0_3570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gdc822e14c5_0_3570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gdc822e14c5_0_3570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gdc822e14c5_0_3570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gdc822e14c5_0_3570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gdc822e14c5_0_3570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gdc822e14c5_0_3570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gdc822e14c5_0_3570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gdc822e14c5_0_3570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gdc822e14c5_0_3570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gdc822e14c5_0_3570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gdc822e14c5_0_3570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gdc822e14c5_0_3570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gdc822e14c5_0_3570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gdc822e14c5_0_3570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gdc822e14c5_0_3570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gdc822e14c5_0_3570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gdc822e14c5_0_3570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gdc822e14c5_0_3570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gdc822e14c5_0_3570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gdc822e14c5_0_3570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gdc822e14c5_0_3570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gdc822e14c5_0_3570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gdc822e14c5_0_3570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gdc822e14c5_0_3570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gdc822e14c5_0_3570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gdc822e14c5_0_3570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gdc822e14c5_0_3570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gdc822e14c5_0_3570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gdc822e14c5_0_3570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gdc822e14c5_0_3570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gdc822e14c5_0_3570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gdc822e14c5_0_3570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gdc822e14c5_0_3570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gdc822e14c5_0_3570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gdc822e14c5_0_3570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gdc822e14c5_0_3570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gdc822e14c5_0_3570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gdc822e14c5_0_3570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gdc822e14c5_0_3570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gdc822e14c5_0_3570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gdc822e14c5_0_3570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gdc822e14c5_0_3570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gdc822e14c5_0_3570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gdc822e14c5_0_3570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gdc822e14c5_0_3570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gdc822e14c5_0_3570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gdc822e14c5_0_3570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gdc822e14c5_0_3570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gdc822e14c5_0_3570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gdc822e14c5_0_3570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gdc822e14c5_0_3570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gdc822e14c5_0_3570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gdc822e14c5_0_3570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gdc822e14c5_0_3570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gdc822e14c5_0_3570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gdc822e14c5_0_3570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gdc822e14c5_0_3570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gdc822e14c5_0_3570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gdc822e14c5_0_3570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gdc822e14c5_0_3570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gdc822e14c5_0_3570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gdc822e14c5_0_3570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gdc822e14c5_0_3570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gdc822e14c5_0_3570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gdc822e14c5_0_3570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gdc822e14c5_0_3570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gdc822e14c5_0_3570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gdc822e14c5_0_3570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gdc822e14c5_0_3570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gdc822e14c5_0_3570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gdc822e14c5_0_3570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gdc822e14c5_0_3570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gdc822e14c5_0_3570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gdc822e14c5_0_3570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gdc822e14c5_0_3570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gdc822e14c5_0_3570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gdc822e14c5_0_3570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gdc822e14c5_0_3570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gdc822e14c5_0_3570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gdc822e14c5_0_3570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gdc822e14c5_0_3570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gdc822e14c5_0_3570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gdc822e14c5_0_3570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gdc822e14c5_0_3570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gdc822e14c5_0_3570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gdc822e14c5_0_3570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3">
    <p:spTree>
      <p:nvGrpSpPr>
        <p:cNvPr id="1811" name="Shape 1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" name="Google Shape;1812;gdc822e14c5_0_3670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Font typeface="Anton"/>
              <a:buNone/>
              <a:defRPr b="1"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9pPr>
          </a:lstStyle>
          <a:p/>
        </p:txBody>
      </p:sp>
      <p:sp>
        <p:nvSpPr>
          <p:cNvPr id="1813" name="Google Shape;1813;gdc822e14c5_0_3670"/>
          <p:cNvSpPr txBox="1"/>
          <p:nvPr>
            <p:ph idx="1" type="subTitle"/>
          </p:nvPr>
        </p:nvSpPr>
        <p:spPr>
          <a:xfrm>
            <a:off x="1950667" y="2224400"/>
            <a:ext cx="3802800" cy="410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Font typeface="Anton"/>
              <a:buNone/>
              <a:defRPr b="1" sz="2700">
                <a:solidFill>
                  <a:schemeClr val="accent1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814" name="Google Shape;1814;gdc822e14c5_0_3670"/>
          <p:cNvSpPr txBox="1"/>
          <p:nvPr>
            <p:ph idx="2" type="subTitle"/>
          </p:nvPr>
        </p:nvSpPr>
        <p:spPr>
          <a:xfrm>
            <a:off x="1950667" y="2522967"/>
            <a:ext cx="3486300" cy="867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1815" name="Google Shape;1815;gdc822e14c5_0_3670"/>
          <p:cNvSpPr txBox="1"/>
          <p:nvPr>
            <p:ph idx="3" type="subTitle"/>
          </p:nvPr>
        </p:nvSpPr>
        <p:spPr>
          <a:xfrm>
            <a:off x="1950667" y="4367800"/>
            <a:ext cx="3802800" cy="410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Font typeface="Anton"/>
              <a:buNone/>
              <a:defRPr b="1" sz="2700">
                <a:solidFill>
                  <a:schemeClr val="accent1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816" name="Google Shape;1816;gdc822e14c5_0_3670"/>
          <p:cNvSpPr txBox="1"/>
          <p:nvPr>
            <p:ph idx="4" type="subTitle"/>
          </p:nvPr>
        </p:nvSpPr>
        <p:spPr>
          <a:xfrm>
            <a:off x="1950667" y="4666367"/>
            <a:ext cx="3486300" cy="867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1817" name="Google Shape;1817;gdc822e14c5_0_3670"/>
          <p:cNvSpPr txBox="1"/>
          <p:nvPr>
            <p:ph idx="5" type="subTitle"/>
          </p:nvPr>
        </p:nvSpPr>
        <p:spPr>
          <a:xfrm>
            <a:off x="7398667" y="2224400"/>
            <a:ext cx="3802800" cy="410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Font typeface="Anton"/>
              <a:buNone/>
              <a:defRPr b="1" sz="2700">
                <a:solidFill>
                  <a:schemeClr val="accent1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818" name="Google Shape;1818;gdc822e14c5_0_3670"/>
          <p:cNvSpPr txBox="1"/>
          <p:nvPr>
            <p:ph idx="6" type="subTitle"/>
          </p:nvPr>
        </p:nvSpPr>
        <p:spPr>
          <a:xfrm>
            <a:off x="7403200" y="2522967"/>
            <a:ext cx="3486300" cy="867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1819" name="Google Shape;1819;gdc822e14c5_0_3670"/>
          <p:cNvSpPr txBox="1"/>
          <p:nvPr>
            <p:ph idx="7" type="subTitle"/>
          </p:nvPr>
        </p:nvSpPr>
        <p:spPr>
          <a:xfrm>
            <a:off x="7398667" y="4367800"/>
            <a:ext cx="3802800" cy="410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Font typeface="Anton"/>
              <a:buNone/>
              <a:defRPr b="1" sz="2700">
                <a:solidFill>
                  <a:schemeClr val="accent1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820" name="Google Shape;1820;gdc822e14c5_0_3670"/>
          <p:cNvSpPr txBox="1"/>
          <p:nvPr>
            <p:ph idx="8" type="subTitle"/>
          </p:nvPr>
        </p:nvSpPr>
        <p:spPr>
          <a:xfrm>
            <a:off x="7403200" y="4666367"/>
            <a:ext cx="3486300" cy="867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1821" name="Google Shape;1821;gdc822e14c5_0_3670"/>
          <p:cNvSpPr txBox="1"/>
          <p:nvPr>
            <p:ph hasCustomPrompt="1" idx="9" type="title"/>
          </p:nvPr>
        </p:nvSpPr>
        <p:spPr>
          <a:xfrm>
            <a:off x="953600" y="2331667"/>
            <a:ext cx="968100" cy="867600"/>
          </a:xfrm>
          <a:prstGeom prst="rect">
            <a:avLst/>
          </a:prstGeom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9pPr>
          </a:lstStyle>
          <a:p>
            <a:r>
              <a:t>xx%</a:t>
            </a:r>
          </a:p>
        </p:txBody>
      </p:sp>
      <p:sp>
        <p:nvSpPr>
          <p:cNvPr id="1822" name="Google Shape;1822;gdc822e14c5_0_3670"/>
          <p:cNvSpPr txBox="1"/>
          <p:nvPr>
            <p:ph hasCustomPrompt="1" idx="13" type="title"/>
          </p:nvPr>
        </p:nvSpPr>
        <p:spPr>
          <a:xfrm>
            <a:off x="953600" y="4468600"/>
            <a:ext cx="968100" cy="867600"/>
          </a:xfrm>
          <a:prstGeom prst="rect">
            <a:avLst/>
          </a:prstGeom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9pPr>
          </a:lstStyle>
          <a:p>
            <a:r>
              <a:t>xx%</a:t>
            </a:r>
          </a:p>
        </p:txBody>
      </p:sp>
      <p:sp>
        <p:nvSpPr>
          <p:cNvPr id="1823" name="Google Shape;1823;gdc822e14c5_0_3670"/>
          <p:cNvSpPr txBox="1"/>
          <p:nvPr>
            <p:ph hasCustomPrompt="1" idx="14" type="title"/>
          </p:nvPr>
        </p:nvSpPr>
        <p:spPr>
          <a:xfrm>
            <a:off x="6398267" y="4468600"/>
            <a:ext cx="968100" cy="867600"/>
          </a:xfrm>
          <a:prstGeom prst="rect">
            <a:avLst/>
          </a:prstGeom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9pPr>
          </a:lstStyle>
          <a:p>
            <a:r>
              <a:t>xx%</a:t>
            </a:r>
          </a:p>
        </p:txBody>
      </p:sp>
      <p:sp>
        <p:nvSpPr>
          <p:cNvPr id="1824" name="Google Shape;1824;gdc822e14c5_0_3670"/>
          <p:cNvSpPr txBox="1"/>
          <p:nvPr>
            <p:ph hasCustomPrompt="1" idx="15" type="title"/>
          </p:nvPr>
        </p:nvSpPr>
        <p:spPr>
          <a:xfrm>
            <a:off x="6398267" y="2331667"/>
            <a:ext cx="968100" cy="867600"/>
          </a:xfrm>
          <a:prstGeom prst="rect">
            <a:avLst/>
          </a:prstGeom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9pPr>
          </a:lstStyle>
          <a:p>
            <a:r>
              <a:t>xx%</a:t>
            </a:r>
          </a:p>
        </p:txBody>
      </p:sp>
      <p:grpSp>
        <p:nvGrpSpPr>
          <p:cNvPr id="1825" name="Google Shape;1825;gdc822e14c5_0_3670"/>
          <p:cNvGrpSpPr/>
          <p:nvPr/>
        </p:nvGrpSpPr>
        <p:grpSpPr>
          <a:xfrm>
            <a:off x="-1233730" y="-1539218"/>
            <a:ext cx="2715982" cy="3017599"/>
            <a:chOff x="3273438" y="3268525"/>
            <a:chExt cx="1140450" cy="1267100"/>
          </a:xfrm>
        </p:grpSpPr>
        <p:sp>
          <p:nvSpPr>
            <p:cNvPr id="1826" name="Google Shape;1826;gdc822e14c5_0_3670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gdc822e14c5_0_3670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gdc822e14c5_0_3670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gdc822e14c5_0_3670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gdc822e14c5_0_3670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gdc822e14c5_0_3670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gdc822e14c5_0_3670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gdc822e14c5_0_3670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gdc822e14c5_0_3670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gdc822e14c5_0_3670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gdc822e14c5_0_3670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gdc822e14c5_0_3670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gdc822e14c5_0_3670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gdc822e14c5_0_3670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gdc822e14c5_0_3670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gdc822e14c5_0_3670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gdc822e14c5_0_3670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gdc822e14c5_0_3670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gdc822e14c5_0_3670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gdc822e14c5_0_3670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gdc822e14c5_0_3670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gdc822e14c5_0_3670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gdc822e14c5_0_3670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gdc822e14c5_0_3670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gdc822e14c5_0_3670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gdc822e14c5_0_3670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gdc822e14c5_0_3670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gdc822e14c5_0_3670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gdc822e14c5_0_3670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gdc822e14c5_0_3670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gdc822e14c5_0_3670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gdc822e14c5_0_3670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gdc822e14c5_0_3670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gdc822e14c5_0_3670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gdc822e14c5_0_3670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gdc822e14c5_0_3670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gdc822e14c5_0_3670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gdc822e14c5_0_3670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gdc822e14c5_0_3670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gdc822e14c5_0_3670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gdc822e14c5_0_3670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gdc822e14c5_0_3670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gdc822e14c5_0_3670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gdc822e14c5_0_3670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gdc822e14c5_0_3670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gdc822e14c5_0_3670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gdc822e14c5_0_3670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gdc822e14c5_0_3670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gdc822e14c5_0_3670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gdc822e14c5_0_3670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gdc822e14c5_0_3670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gdc822e14c5_0_3670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gdc822e14c5_0_3670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gdc822e14c5_0_3670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gdc822e14c5_0_3670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gdc822e14c5_0_3670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gdc822e14c5_0_3670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gdc822e14c5_0_3670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gdc822e14c5_0_3670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gdc822e14c5_0_3670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gdc822e14c5_0_3670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gdc822e14c5_0_3670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gdc822e14c5_0_3670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gdc822e14c5_0_3670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gdc822e14c5_0_3670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gdc822e14c5_0_3670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gdc822e14c5_0_3670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gdc822e14c5_0_3670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gdc822e14c5_0_3670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gdc822e14c5_0_3670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gdc822e14c5_0_3670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gdc822e14c5_0_3670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gdc822e14c5_0_3670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gdc822e14c5_0_3670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gdc822e14c5_0_3670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gdc822e14c5_0_3670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gdc822e14c5_0_3670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gdc822e14c5_0_3670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gdc822e14c5_0_3670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gdc822e14c5_0_3670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gdc822e14c5_0_3670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gdc822e14c5_0_3670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gdc822e14c5_0_3670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gdc822e14c5_0_3670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gdc822e14c5_0_3670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gdc822e14c5_0_3670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gdc822e14c5_0_3670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gdc822e14c5_0_3670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gdc822e14c5_0_3670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gdc822e14c5_0_3670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16" name="Google Shape;1916;gdc822e14c5_0_3670"/>
          <p:cNvSpPr/>
          <p:nvPr/>
        </p:nvSpPr>
        <p:spPr>
          <a:xfrm rot="-5400000">
            <a:off x="10170897" y="-776240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17" name="Google Shape;1917;gdc822e14c5_0_3670"/>
          <p:cNvGrpSpPr/>
          <p:nvPr/>
        </p:nvGrpSpPr>
        <p:grpSpPr>
          <a:xfrm flipH="1">
            <a:off x="10405965" y="5672654"/>
            <a:ext cx="2715982" cy="3017599"/>
            <a:chOff x="3273438" y="3268525"/>
            <a:chExt cx="1140450" cy="1267100"/>
          </a:xfrm>
        </p:grpSpPr>
        <p:sp>
          <p:nvSpPr>
            <p:cNvPr id="1918" name="Google Shape;1918;gdc822e14c5_0_3670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gdc822e14c5_0_3670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gdc822e14c5_0_3670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gdc822e14c5_0_3670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gdc822e14c5_0_3670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gdc822e14c5_0_3670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gdc822e14c5_0_3670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gdc822e14c5_0_3670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gdc822e14c5_0_3670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gdc822e14c5_0_3670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gdc822e14c5_0_3670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gdc822e14c5_0_3670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gdc822e14c5_0_3670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gdc822e14c5_0_3670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gdc822e14c5_0_3670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gdc822e14c5_0_3670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gdc822e14c5_0_3670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gdc822e14c5_0_3670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gdc822e14c5_0_3670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gdc822e14c5_0_3670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gdc822e14c5_0_3670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gdc822e14c5_0_3670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gdc822e14c5_0_3670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gdc822e14c5_0_3670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gdc822e14c5_0_3670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gdc822e14c5_0_3670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gdc822e14c5_0_3670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gdc822e14c5_0_3670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gdc822e14c5_0_3670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gdc822e14c5_0_3670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gdc822e14c5_0_3670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gdc822e14c5_0_3670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gdc822e14c5_0_3670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gdc822e14c5_0_3670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gdc822e14c5_0_3670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gdc822e14c5_0_3670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gdc822e14c5_0_3670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gdc822e14c5_0_3670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gdc822e14c5_0_3670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gdc822e14c5_0_3670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gdc822e14c5_0_3670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gdc822e14c5_0_3670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gdc822e14c5_0_3670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gdc822e14c5_0_3670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gdc822e14c5_0_3670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gdc822e14c5_0_3670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gdc822e14c5_0_3670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gdc822e14c5_0_3670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gdc822e14c5_0_3670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gdc822e14c5_0_3670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gdc822e14c5_0_3670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gdc822e14c5_0_3670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gdc822e14c5_0_3670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gdc822e14c5_0_3670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gdc822e14c5_0_3670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gdc822e14c5_0_3670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gdc822e14c5_0_3670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gdc822e14c5_0_3670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gdc822e14c5_0_3670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gdc822e14c5_0_3670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gdc822e14c5_0_3670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gdc822e14c5_0_3670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gdc822e14c5_0_3670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gdc822e14c5_0_3670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gdc822e14c5_0_3670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gdc822e14c5_0_3670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gdc822e14c5_0_3670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gdc822e14c5_0_3670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gdc822e14c5_0_3670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gdc822e14c5_0_3670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gdc822e14c5_0_3670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gdc822e14c5_0_3670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gdc822e14c5_0_3670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gdc822e14c5_0_3670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gdc822e14c5_0_3670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gdc822e14c5_0_3670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gdc822e14c5_0_3670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gdc822e14c5_0_3670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gdc822e14c5_0_3670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gdc822e14c5_0_3670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gdc822e14c5_0_3670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gdc822e14c5_0_3670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gdc822e14c5_0_3670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gdc822e14c5_0_3670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gdc822e14c5_0_3670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gdc822e14c5_0_3670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gdc822e14c5_0_3670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gdc822e14c5_0_3670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gdc822e14c5_0_3670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gdc822e14c5_0_3670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8" name="Google Shape;2008;gdc822e14c5_0_3670"/>
          <p:cNvSpPr/>
          <p:nvPr/>
        </p:nvSpPr>
        <p:spPr>
          <a:xfrm flipH="1" rot="5400000">
            <a:off x="1429336" y="5790560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0">
    <p:spTree>
      <p:nvGrpSpPr>
        <p:cNvPr id="2009" name="Shape 2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0" name="Google Shape;2010;gdc822e14c5_0_3868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Font typeface="Anton"/>
              <a:buNone/>
              <a:defRPr b="1"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Font typeface="Ramabhadra"/>
              <a:buNone/>
              <a:defRPr sz="3700">
                <a:latin typeface="Ramabhadra"/>
                <a:ea typeface="Ramabhadra"/>
                <a:cs typeface="Ramabhadra"/>
                <a:sym typeface="Ramabhadra"/>
              </a:defRPr>
            </a:lvl9pPr>
          </a:lstStyle>
          <a:p/>
        </p:txBody>
      </p:sp>
      <p:sp>
        <p:nvSpPr>
          <p:cNvPr id="2011" name="Google Shape;2011;gdc822e14c5_0_3868"/>
          <p:cNvSpPr txBox="1"/>
          <p:nvPr>
            <p:ph idx="1" type="subTitle"/>
          </p:nvPr>
        </p:nvSpPr>
        <p:spPr>
          <a:xfrm>
            <a:off x="806312" y="2346725"/>
            <a:ext cx="4145100" cy="410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700"/>
              <a:buFont typeface="Anton"/>
              <a:buNone/>
              <a:defRPr b="1"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9pPr>
          </a:lstStyle>
          <a:p/>
        </p:txBody>
      </p:sp>
      <p:sp>
        <p:nvSpPr>
          <p:cNvPr id="2012" name="Google Shape;2012;gdc822e14c5_0_3868"/>
          <p:cNvSpPr txBox="1"/>
          <p:nvPr>
            <p:ph idx="2" type="subTitle"/>
          </p:nvPr>
        </p:nvSpPr>
        <p:spPr>
          <a:xfrm>
            <a:off x="806312" y="2660515"/>
            <a:ext cx="4145100" cy="1256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2013" name="Google Shape;2013;gdc822e14c5_0_3868"/>
          <p:cNvSpPr txBox="1"/>
          <p:nvPr>
            <p:ph idx="3" type="subTitle"/>
          </p:nvPr>
        </p:nvSpPr>
        <p:spPr>
          <a:xfrm flipH="1">
            <a:off x="806412" y="4367800"/>
            <a:ext cx="4145100" cy="410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700"/>
              <a:buFont typeface="Anton"/>
              <a:buNone/>
              <a:defRPr b="1"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9pPr>
          </a:lstStyle>
          <a:p/>
        </p:txBody>
      </p:sp>
      <p:sp>
        <p:nvSpPr>
          <p:cNvPr id="2014" name="Google Shape;2014;gdc822e14c5_0_3868"/>
          <p:cNvSpPr txBox="1"/>
          <p:nvPr>
            <p:ph idx="4" type="subTitle"/>
          </p:nvPr>
        </p:nvSpPr>
        <p:spPr>
          <a:xfrm flipH="1">
            <a:off x="806412" y="4687833"/>
            <a:ext cx="4145100" cy="1256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2015" name="Google Shape;2015;gdc822e14c5_0_3868"/>
          <p:cNvSpPr txBox="1"/>
          <p:nvPr>
            <p:ph idx="5" type="subTitle"/>
          </p:nvPr>
        </p:nvSpPr>
        <p:spPr>
          <a:xfrm>
            <a:off x="7155847" y="2346725"/>
            <a:ext cx="3802800" cy="410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Font typeface="Anton"/>
              <a:buNone/>
              <a:defRPr b="1"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9pPr>
          </a:lstStyle>
          <a:p/>
        </p:txBody>
      </p:sp>
      <p:sp>
        <p:nvSpPr>
          <p:cNvPr id="2016" name="Google Shape;2016;gdc822e14c5_0_3868"/>
          <p:cNvSpPr txBox="1"/>
          <p:nvPr>
            <p:ph idx="6" type="subTitle"/>
          </p:nvPr>
        </p:nvSpPr>
        <p:spPr>
          <a:xfrm>
            <a:off x="7155847" y="2660515"/>
            <a:ext cx="3802800" cy="1256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2017" name="Google Shape;2017;gdc822e14c5_0_3868"/>
          <p:cNvSpPr txBox="1"/>
          <p:nvPr>
            <p:ph idx="7" type="subTitle"/>
          </p:nvPr>
        </p:nvSpPr>
        <p:spPr>
          <a:xfrm>
            <a:off x="7155847" y="4367800"/>
            <a:ext cx="3802800" cy="410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Font typeface="Anton"/>
              <a:buNone/>
              <a:defRPr b="1"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9pPr>
          </a:lstStyle>
          <a:p/>
        </p:txBody>
      </p:sp>
      <p:sp>
        <p:nvSpPr>
          <p:cNvPr id="2018" name="Google Shape;2018;gdc822e14c5_0_3868"/>
          <p:cNvSpPr txBox="1"/>
          <p:nvPr>
            <p:ph idx="8" type="subTitle"/>
          </p:nvPr>
        </p:nvSpPr>
        <p:spPr>
          <a:xfrm>
            <a:off x="7155847" y="4687833"/>
            <a:ext cx="3839700" cy="1256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grpSp>
        <p:nvGrpSpPr>
          <p:cNvPr id="2019" name="Google Shape;2019;gdc822e14c5_0_3868"/>
          <p:cNvGrpSpPr/>
          <p:nvPr/>
        </p:nvGrpSpPr>
        <p:grpSpPr>
          <a:xfrm flipH="1" rot="10800000">
            <a:off x="-2132015" y="4739756"/>
            <a:ext cx="2715982" cy="3017599"/>
            <a:chOff x="3273438" y="3268525"/>
            <a:chExt cx="1140450" cy="1267100"/>
          </a:xfrm>
        </p:grpSpPr>
        <p:sp>
          <p:nvSpPr>
            <p:cNvPr id="2020" name="Google Shape;2020;gdc822e14c5_0_3868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gdc822e14c5_0_3868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gdc822e14c5_0_3868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gdc822e14c5_0_3868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gdc822e14c5_0_3868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gdc822e14c5_0_3868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gdc822e14c5_0_3868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gdc822e14c5_0_3868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gdc822e14c5_0_3868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gdc822e14c5_0_3868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gdc822e14c5_0_3868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gdc822e14c5_0_3868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gdc822e14c5_0_3868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gdc822e14c5_0_3868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gdc822e14c5_0_3868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gdc822e14c5_0_3868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gdc822e14c5_0_3868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gdc822e14c5_0_3868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gdc822e14c5_0_3868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gdc822e14c5_0_3868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gdc822e14c5_0_3868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gdc822e14c5_0_3868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gdc822e14c5_0_3868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gdc822e14c5_0_3868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gdc822e14c5_0_3868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gdc822e14c5_0_3868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gdc822e14c5_0_3868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gdc822e14c5_0_3868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gdc822e14c5_0_3868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gdc822e14c5_0_3868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gdc822e14c5_0_3868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gdc822e14c5_0_3868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gdc822e14c5_0_3868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gdc822e14c5_0_3868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gdc822e14c5_0_3868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gdc822e14c5_0_3868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gdc822e14c5_0_3868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gdc822e14c5_0_3868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gdc822e14c5_0_3868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gdc822e14c5_0_3868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gdc822e14c5_0_3868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gdc822e14c5_0_3868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gdc822e14c5_0_3868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gdc822e14c5_0_3868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gdc822e14c5_0_3868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gdc822e14c5_0_3868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gdc822e14c5_0_3868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gdc822e14c5_0_3868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gdc822e14c5_0_3868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gdc822e14c5_0_3868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gdc822e14c5_0_3868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gdc822e14c5_0_3868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gdc822e14c5_0_3868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gdc822e14c5_0_3868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gdc822e14c5_0_3868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gdc822e14c5_0_3868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gdc822e14c5_0_3868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gdc822e14c5_0_3868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gdc822e14c5_0_3868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gdc822e14c5_0_3868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gdc822e14c5_0_3868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gdc822e14c5_0_3868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gdc822e14c5_0_3868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gdc822e14c5_0_3868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gdc822e14c5_0_3868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gdc822e14c5_0_3868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gdc822e14c5_0_3868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gdc822e14c5_0_3868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gdc822e14c5_0_3868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gdc822e14c5_0_3868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gdc822e14c5_0_3868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gdc822e14c5_0_3868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gdc822e14c5_0_3868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gdc822e14c5_0_3868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gdc822e14c5_0_3868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gdc822e14c5_0_3868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gdc822e14c5_0_3868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gdc822e14c5_0_3868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gdc822e14c5_0_3868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gdc822e14c5_0_3868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gdc822e14c5_0_3868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gdc822e14c5_0_3868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gdc822e14c5_0_3868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gdc822e14c5_0_3868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gdc822e14c5_0_3868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gdc822e14c5_0_3868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gdc822e14c5_0_3868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gdc822e14c5_0_3868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gdc822e14c5_0_3868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gdc822e14c5_0_3868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10" name="Google Shape;2110;gdc822e14c5_0_3868"/>
          <p:cNvSpPr/>
          <p:nvPr/>
        </p:nvSpPr>
        <p:spPr>
          <a:xfrm flipH="1" rot="10800000">
            <a:off x="11900783" y="2121450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1" name="Google Shape;2111;gdc822e14c5_0_3868"/>
          <p:cNvGrpSpPr/>
          <p:nvPr/>
        </p:nvGrpSpPr>
        <p:grpSpPr>
          <a:xfrm rot="10800000">
            <a:off x="11573926" y="-896311"/>
            <a:ext cx="2715982" cy="3017599"/>
            <a:chOff x="3273438" y="3268525"/>
            <a:chExt cx="1140450" cy="1267100"/>
          </a:xfrm>
        </p:grpSpPr>
        <p:sp>
          <p:nvSpPr>
            <p:cNvPr id="2112" name="Google Shape;2112;gdc822e14c5_0_3868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gdc822e14c5_0_3868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gdc822e14c5_0_3868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gdc822e14c5_0_3868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gdc822e14c5_0_3868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gdc822e14c5_0_3868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gdc822e14c5_0_3868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gdc822e14c5_0_3868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gdc822e14c5_0_3868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gdc822e14c5_0_3868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gdc822e14c5_0_3868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gdc822e14c5_0_3868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gdc822e14c5_0_3868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gdc822e14c5_0_3868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gdc822e14c5_0_3868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gdc822e14c5_0_3868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gdc822e14c5_0_3868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gdc822e14c5_0_3868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gdc822e14c5_0_3868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gdc822e14c5_0_3868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gdc822e14c5_0_3868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gdc822e14c5_0_3868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gdc822e14c5_0_3868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gdc822e14c5_0_3868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gdc822e14c5_0_3868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gdc822e14c5_0_3868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gdc822e14c5_0_3868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gdc822e14c5_0_3868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gdc822e14c5_0_3868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gdc822e14c5_0_3868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gdc822e14c5_0_3868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gdc822e14c5_0_3868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gdc822e14c5_0_3868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gdc822e14c5_0_3868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gdc822e14c5_0_3868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gdc822e14c5_0_3868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gdc822e14c5_0_3868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gdc822e14c5_0_3868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gdc822e14c5_0_3868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gdc822e14c5_0_3868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gdc822e14c5_0_3868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gdc822e14c5_0_3868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gdc822e14c5_0_3868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gdc822e14c5_0_3868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gdc822e14c5_0_3868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gdc822e14c5_0_3868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gdc822e14c5_0_3868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gdc822e14c5_0_3868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gdc822e14c5_0_3868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gdc822e14c5_0_3868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gdc822e14c5_0_3868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gdc822e14c5_0_3868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gdc822e14c5_0_3868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gdc822e14c5_0_3868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gdc822e14c5_0_3868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gdc822e14c5_0_3868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gdc822e14c5_0_3868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gdc822e14c5_0_3868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gdc822e14c5_0_3868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gdc822e14c5_0_3868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gdc822e14c5_0_3868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gdc822e14c5_0_3868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gdc822e14c5_0_3868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gdc822e14c5_0_3868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gdc822e14c5_0_3868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gdc822e14c5_0_3868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gdc822e14c5_0_3868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gdc822e14c5_0_3868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gdc822e14c5_0_3868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gdc822e14c5_0_3868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gdc822e14c5_0_3868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gdc822e14c5_0_3868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gdc822e14c5_0_3868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gdc822e14c5_0_3868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gdc822e14c5_0_3868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gdc822e14c5_0_3868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gdc822e14c5_0_3868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gdc822e14c5_0_3868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gdc822e14c5_0_3868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gdc822e14c5_0_3868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gdc822e14c5_0_3868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gdc822e14c5_0_3868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gdc822e14c5_0_3868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gdc822e14c5_0_3868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gdc822e14c5_0_3868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gdc822e14c5_0_3868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gdc822e14c5_0_3868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gdc822e14c5_0_3868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gdc822e14c5_0_3868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gdc822e14c5_0_3868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2" name="Google Shape;2202;gdc822e14c5_0_3868"/>
          <p:cNvSpPr/>
          <p:nvPr/>
        </p:nvSpPr>
        <p:spPr>
          <a:xfrm rot="10800000">
            <a:off x="5217" y="2896216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8">
    <p:spTree>
      <p:nvGrpSpPr>
        <p:cNvPr id="2203" name="Shape 2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4" name="Google Shape;2204;gdc822e14c5_0_4062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205" name="Google Shape;2205;gdc822e14c5_0_4062"/>
          <p:cNvSpPr txBox="1"/>
          <p:nvPr>
            <p:ph idx="2" type="title"/>
          </p:nvPr>
        </p:nvSpPr>
        <p:spPr>
          <a:xfrm>
            <a:off x="5136337" y="2720167"/>
            <a:ext cx="1875900" cy="621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06" name="Google Shape;2206;gdc822e14c5_0_4062"/>
          <p:cNvSpPr txBox="1"/>
          <p:nvPr>
            <p:ph idx="1" type="subTitle"/>
          </p:nvPr>
        </p:nvSpPr>
        <p:spPr>
          <a:xfrm>
            <a:off x="4798537" y="3253793"/>
            <a:ext cx="2551500" cy="621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 sz="19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2207" name="Google Shape;2207;gdc822e14c5_0_4062"/>
          <p:cNvSpPr txBox="1"/>
          <p:nvPr>
            <p:ph idx="3" type="title"/>
          </p:nvPr>
        </p:nvSpPr>
        <p:spPr>
          <a:xfrm>
            <a:off x="8810908" y="2720167"/>
            <a:ext cx="1875900" cy="621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08" name="Google Shape;2208;gdc822e14c5_0_4062"/>
          <p:cNvSpPr txBox="1"/>
          <p:nvPr>
            <p:ph idx="4" type="subTitle"/>
          </p:nvPr>
        </p:nvSpPr>
        <p:spPr>
          <a:xfrm>
            <a:off x="8473108" y="3253793"/>
            <a:ext cx="2551500" cy="621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 sz="19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2209" name="Google Shape;2209;gdc822e14c5_0_4062"/>
          <p:cNvSpPr txBox="1"/>
          <p:nvPr>
            <p:ph idx="5" type="title"/>
          </p:nvPr>
        </p:nvSpPr>
        <p:spPr>
          <a:xfrm>
            <a:off x="5136337" y="5021717"/>
            <a:ext cx="1875900" cy="621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10" name="Google Shape;2210;gdc822e14c5_0_4062"/>
          <p:cNvSpPr txBox="1"/>
          <p:nvPr>
            <p:ph idx="6" type="subTitle"/>
          </p:nvPr>
        </p:nvSpPr>
        <p:spPr>
          <a:xfrm>
            <a:off x="4798537" y="5556275"/>
            <a:ext cx="2551500" cy="621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 sz="19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2211" name="Google Shape;2211;gdc822e14c5_0_4062"/>
          <p:cNvSpPr txBox="1"/>
          <p:nvPr>
            <p:ph idx="7" type="title"/>
          </p:nvPr>
        </p:nvSpPr>
        <p:spPr>
          <a:xfrm>
            <a:off x="8810908" y="5021733"/>
            <a:ext cx="1875900" cy="621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12" name="Google Shape;2212;gdc822e14c5_0_4062"/>
          <p:cNvSpPr txBox="1"/>
          <p:nvPr>
            <p:ph idx="8" type="subTitle"/>
          </p:nvPr>
        </p:nvSpPr>
        <p:spPr>
          <a:xfrm>
            <a:off x="8473108" y="5556275"/>
            <a:ext cx="2551500" cy="621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 sz="19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2213" name="Google Shape;2213;gdc822e14c5_0_4062"/>
          <p:cNvSpPr txBox="1"/>
          <p:nvPr>
            <p:ph idx="9" type="title"/>
          </p:nvPr>
        </p:nvSpPr>
        <p:spPr>
          <a:xfrm>
            <a:off x="1363333" y="2720167"/>
            <a:ext cx="2072700" cy="621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700"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14" name="Google Shape;2214;gdc822e14c5_0_4062"/>
          <p:cNvSpPr txBox="1"/>
          <p:nvPr>
            <p:ph idx="13" type="title"/>
          </p:nvPr>
        </p:nvSpPr>
        <p:spPr>
          <a:xfrm>
            <a:off x="1363333" y="5021733"/>
            <a:ext cx="2072700" cy="621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700"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15" name="Google Shape;2215;gdc822e14c5_0_4062"/>
          <p:cNvSpPr txBox="1"/>
          <p:nvPr>
            <p:ph idx="14" type="subTitle"/>
          </p:nvPr>
        </p:nvSpPr>
        <p:spPr>
          <a:xfrm>
            <a:off x="1123933" y="3253793"/>
            <a:ext cx="2551500" cy="621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 sz="19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2216" name="Google Shape;2216;gdc822e14c5_0_4062"/>
          <p:cNvSpPr txBox="1"/>
          <p:nvPr>
            <p:ph idx="15" type="subTitle"/>
          </p:nvPr>
        </p:nvSpPr>
        <p:spPr>
          <a:xfrm>
            <a:off x="1123942" y="5556275"/>
            <a:ext cx="2551500" cy="621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 sz="19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grpSp>
        <p:nvGrpSpPr>
          <p:cNvPr id="2217" name="Google Shape;2217;gdc822e14c5_0_4062"/>
          <p:cNvGrpSpPr/>
          <p:nvPr/>
        </p:nvGrpSpPr>
        <p:grpSpPr>
          <a:xfrm rot="-5400000">
            <a:off x="11437187" y="5540658"/>
            <a:ext cx="2715982" cy="3017599"/>
            <a:chOff x="3273438" y="3268525"/>
            <a:chExt cx="1140450" cy="1267100"/>
          </a:xfrm>
        </p:grpSpPr>
        <p:sp>
          <p:nvSpPr>
            <p:cNvPr id="2218" name="Google Shape;2218;gdc822e14c5_0_4062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gdc822e14c5_0_4062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gdc822e14c5_0_4062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gdc822e14c5_0_4062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gdc822e14c5_0_4062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gdc822e14c5_0_4062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gdc822e14c5_0_4062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gdc822e14c5_0_4062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gdc822e14c5_0_4062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gdc822e14c5_0_4062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gdc822e14c5_0_4062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gdc822e14c5_0_4062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gdc822e14c5_0_4062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gdc822e14c5_0_4062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gdc822e14c5_0_4062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gdc822e14c5_0_4062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gdc822e14c5_0_4062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gdc822e14c5_0_4062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gdc822e14c5_0_4062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gdc822e14c5_0_4062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gdc822e14c5_0_4062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gdc822e14c5_0_4062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gdc822e14c5_0_4062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gdc822e14c5_0_4062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gdc822e14c5_0_4062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gdc822e14c5_0_4062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gdc822e14c5_0_4062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gdc822e14c5_0_4062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gdc822e14c5_0_4062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gdc822e14c5_0_4062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gdc822e14c5_0_4062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gdc822e14c5_0_4062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gdc822e14c5_0_4062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gdc822e14c5_0_4062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gdc822e14c5_0_4062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gdc822e14c5_0_4062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gdc822e14c5_0_4062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gdc822e14c5_0_4062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gdc822e14c5_0_4062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gdc822e14c5_0_4062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gdc822e14c5_0_4062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gdc822e14c5_0_4062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gdc822e14c5_0_4062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gdc822e14c5_0_4062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gdc822e14c5_0_4062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gdc822e14c5_0_4062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gdc822e14c5_0_4062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gdc822e14c5_0_4062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gdc822e14c5_0_4062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gdc822e14c5_0_4062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gdc822e14c5_0_4062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gdc822e14c5_0_4062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gdc822e14c5_0_4062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gdc822e14c5_0_4062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gdc822e14c5_0_4062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gdc822e14c5_0_4062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gdc822e14c5_0_4062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gdc822e14c5_0_4062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gdc822e14c5_0_4062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gdc822e14c5_0_4062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gdc822e14c5_0_4062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gdc822e14c5_0_4062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gdc822e14c5_0_4062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gdc822e14c5_0_4062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gdc822e14c5_0_4062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gdc822e14c5_0_4062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gdc822e14c5_0_4062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gdc822e14c5_0_4062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gdc822e14c5_0_4062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gdc822e14c5_0_4062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gdc822e14c5_0_4062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gdc822e14c5_0_4062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gdc822e14c5_0_4062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gdc822e14c5_0_4062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gdc822e14c5_0_4062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gdc822e14c5_0_4062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gdc822e14c5_0_4062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gdc822e14c5_0_4062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gdc822e14c5_0_4062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gdc822e14c5_0_4062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gdc822e14c5_0_4062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gdc822e14c5_0_4062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gdc822e14c5_0_4062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gdc822e14c5_0_4062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gdc822e14c5_0_4062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gdc822e14c5_0_4062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gdc822e14c5_0_4062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gdc822e14c5_0_4062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gdc822e14c5_0_4062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gdc822e14c5_0_4062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08" name="Google Shape;2308;gdc822e14c5_0_4062"/>
          <p:cNvSpPr/>
          <p:nvPr/>
        </p:nvSpPr>
        <p:spPr>
          <a:xfrm>
            <a:off x="11900783" y="719967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09" name="Google Shape;2309;gdc822e14c5_0_4062"/>
          <p:cNvGrpSpPr/>
          <p:nvPr/>
        </p:nvGrpSpPr>
        <p:grpSpPr>
          <a:xfrm rot="-5400000">
            <a:off x="-1960880" y="-1950642"/>
            <a:ext cx="2715982" cy="3017599"/>
            <a:chOff x="3273438" y="3268525"/>
            <a:chExt cx="1140450" cy="1267100"/>
          </a:xfrm>
        </p:grpSpPr>
        <p:sp>
          <p:nvSpPr>
            <p:cNvPr id="2310" name="Google Shape;2310;gdc822e14c5_0_4062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gdc822e14c5_0_4062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gdc822e14c5_0_4062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gdc822e14c5_0_4062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gdc822e14c5_0_4062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gdc822e14c5_0_4062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gdc822e14c5_0_4062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gdc822e14c5_0_4062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gdc822e14c5_0_4062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gdc822e14c5_0_4062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gdc822e14c5_0_4062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gdc822e14c5_0_4062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gdc822e14c5_0_4062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gdc822e14c5_0_4062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gdc822e14c5_0_4062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gdc822e14c5_0_4062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gdc822e14c5_0_4062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gdc822e14c5_0_4062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gdc822e14c5_0_4062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gdc822e14c5_0_4062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gdc822e14c5_0_4062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gdc822e14c5_0_4062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gdc822e14c5_0_4062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gdc822e14c5_0_4062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gdc822e14c5_0_4062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gdc822e14c5_0_4062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gdc822e14c5_0_4062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gdc822e14c5_0_4062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gdc822e14c5_0_4062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gdc822e14c5_0_4062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gdc822e14c5_0_4062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gdc822e14c5_0_4062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gdc822e14c5_0_4062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gdc822e14c5_0_4062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gdc822e14c5_0_4062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gdc822e14c5_0_4062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gdc822e14c5_0_4062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gdc822e14c5_0_4062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gdc822e14c5_0_4062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gdc822e14c5_0_4062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gdc822e14c5_0_4062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gdc822e14c5_0_4062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gdc822e14c5_0_4062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gdc822e14c5_0_4062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gdc822e14c5_0_4062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gdc822e14c5_0_4062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gdc822e14c5_0_4062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gdc822e14c5_0_4062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gdc822e14c5_0_4062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gdc822e14c5_0_4062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gdc822e14c5_0_4062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gdc822e14c5_0_4062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gdc822e14c5_0_4062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gdc822e14c5_0_4062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gdc822e14c5_0_4062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gdc822e14c5_0_4062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gdc822e14c5_0_4062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gdc822e14c5_0_4062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gdc822e14c5_0_4062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gdc822e14c5_0_4062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gdc822e14c5_0_4062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gdc822e14c5_0_4062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gdc822e14c5_0_4062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gdc822e14c5_0_4062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gdc822e14c5_0_4062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gdc822e14c5_0_4062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gdc822e14c5_0_4062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gdc822e14c5_0_4062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gdc822e14c5_0_4062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gdc822e14c5_0_4062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gdc822e14c5_0_4062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gdc822e14c5_0_4062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gdc822e14c5_0_4062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gdc822e14c5_0_4062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gdc822e14c5_0_4062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gdc822e14c5_0_4062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gdc822e14c5_0_4062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gdc822e14c5_0_4062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gdc822e14c5_0_4062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gdc822e14c5_0_4062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gdc822e14c5_0_4062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gdc822e14c5_0_4062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gdc822e14c5_0_4062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gdc822e14c5_0_4062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gdc822e14c5_0_4062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gdc822e14c5_0_4062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gdc822e14c5_0_4062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gdc822e14c5_0_4062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gdc822e14c5_0_4062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gdc822e14c5_0_4062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5">
    <p:spTree>
      <p:nvGrpSpPr>
        <p:cNvPr id="2400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1" name="Google Shape;2401;gdc822e14c5_0_4259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grpSp>
        <p:nvGrpSpPr>
          <p:cNvPr id="2402" name="Google Shape;2402;gdc822e14c5_0_4259"/>
          <p:cNvGrpSpPr/>
          <p:nvPr/>
        </p:nvGrpSpPr>
        <p:grpSpPr>
          <a:xfrm rot="-5400000">
            <a:off x="-2285462" y="-1663026"/>
            <a:ext cx="2715982" cy="3017599"/>
            <a:chOff x="3273438" y="3268525"/>
            <a:chExt cx="1140450" cy="1267100"/>
          </a:xfrm>
        </p:grpSpPr>
        <p:sp>
          <p:nvSpPr>
            <p:cNvPr id="2403" name="Google Shape;2403;gdc822e14c5_0_4259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gdc822e14c5_0_4259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gdc822e14c5_0_4259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gdc822e14c5_0_4259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gdc822e14c5_0_4259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gdc822e14c5_0_4259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gdc822e14c5_0_4259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gdc822e14c5_0_4259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gdc822e14c5_0_4259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gdc822e14c5_0_4259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gdc822e14c5_0_4259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gdc822e14c5_0_4259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gdc822e14c5_0_4259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gdc822e14c5_0_4259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gdc822e14c5_0_4259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gdc822e14c5_0_4259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gdc822e14c5_0_4259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gdc822e14c5_0_4259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gdc822e14c5_0_4259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gdc822e14c5_0_4259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gdc822e14c5_0_4259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gdc822e14c5_0_4259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gdc822e14c5_0_4259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gdc822e14c5_0_4259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gdc822e14c5_0_4259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gdc822e14c5_0_4259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gdc822e14c5_0_4259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gdc822e14c5_0_4259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gdc822e14c5_0_4259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gdc822e14c5_0_4259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gdc822e14c5_0_4259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gdc822e14c5_0_4259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gdc822e14c5_0_4259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gdc822e14c5_0_4259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gdc822e14c5_0_4259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gdc822e14c5_0_4259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gdc822e14c5_0_4259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gdc822e14c5_0_4259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gdc822e14c5_0_4259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gdc822e14c5_0_4259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gdc822e14c5_0_4259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gdc822e14c5_0_4259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gdc822e14c5_0_4259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gdc822e14c5_0_4259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gdc822e14c5_0_4259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gdc822e14c5_0_4259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gdc822e14c5_0_4259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gdc822e14c5_0_4259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gdc822e14c5_0_4259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gdc822e14c5_0_4259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gdc822e14c5_0_4259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gdc822e14c5_0_4259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gdc822e14c5_0_4259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gdc822e14c5_0_4259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gdc822e14c5_0_4259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gdc822e14c5_0_4259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gdc822e14c5_0_4259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gdc822e14c5_0_4259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gdc822e14c5_0_4259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gdc822e14c5_0_4259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gdc822e14c5_0_4259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gdc822e14c5_0_4259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gdc822e14c5_0_4259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gdc822e14c5_0_4259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gdc822e14c5_0_4259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gdc822e14c5_0_4259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gdc822e14c5_0_4259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gdc822e14c5_0_4259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gdc822e14c5_0_4259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gdc822e14c5_0_4259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gdc822e14c5_0_4259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gdc822e14c5_0_4259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gdc822e14c5_0_4259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gdc822e14c5_0_4259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gdc822e14c5_0_4259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gdc822e14c5_0_4259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gdc822e14c5_0_4259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gdc822e14c5_0_4259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gdc822e14c5_0_4259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gdc822e14c5_0_4259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gdc822e14c5_0_4259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gdc822e14c5_0_4259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gdc822e14c5_0_4259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gdc822e14c5_0_4259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gdc822e14c5_0_4259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gdc822e14c5_0_4259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gdc822e14c5_0_4259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gdc822e14c5_0_4259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gdc822e14c5_0_4259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gdc822e14c5_0_4259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93" name="Google Shape;2493;gdc822e14c5_0_4259"/>
          <p:cNvSpPr/>
          <p:nvPr/>
        </p:nvSpPr>
        <p:spPr>
          <a:xfrm rot="-5400000">
            <a:off x="10793197" y="-776240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4" name="Google Shape;2494;gdc822e14c5_0_4259"/>
          <p:cNvSpPr/>
          <p:nvPr/>
        </p:nvSpPr>
        <p:spPr>
          <a:xfrm rot="-5400000">
            <a:off x="1729831" y="5790560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95" name="Google Shape;2495;gdc822e14c5_0_4259"/>
          <p:cNvGrpSpPr/>
          <p:nvPr/>
        </p:nvGrpSpPr>
        <p:grpSpPr>
          <a:xfrm rot="-5400000">
            <a:off x="11774249" y="2917058"/>
            <a:ext cx="2715982" cy="3017599"/>
            <a:chOff x="3273438" y="3268525"/>
            <a:chExt cx="1140450" cy="1267100"/>
          </a:xfrm>
        </p:grpSpPr>
        <p:sp>
          <p:nvSpPr>
            <p:cNvPr id="2496" name="Google Shape;2496;gdc822e14c5_0_4259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gdc822e14c5_0_4259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gdc822e14c5_0_4259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gdc822e14c5_0_4259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gdc822e14c5_0_4259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gdc822e14c5_0_4259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gdc822e14c5_0_4259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gdc822e14c5_0_4259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gdc822e14c5_0_4259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gdc822e14c5_0_4259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gdc822e14c5_0_4259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gdc822e14c5_0_4259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gdc822e14c5_0_4259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gdc822e14c5_0_4259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gdc822e14c5_0_4259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gdc822e14c5_0_4259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gdc822e14c5_0_4259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gdc822e14c5_0_4259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gdc822e14c5_0_4259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gdc822e14c5_0_4259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gdc822e14c5_0_4259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gdc822e14c5_0_4259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gdc822e14c5_0_4259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gdc822e14c5_0_4259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gdc822e14c5_0_4259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gdc822e14c5_0_4259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gdc822e14c5_0_4259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gdc822e14c5_0_4259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gdc822e14c5_0_4259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gdc822e14c5_0_4259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gdc822e14c5_0_4259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gdc822e14c5_0_4259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gdc822e14c5_0_4259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gdc822e14c5_0_4259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gdc822e14c5_0_4259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gdc822e14c5_0_4259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gdc822e14c5_0_4259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gdc822e14c5_0_4259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gdc822e14c5_0_4259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gdc822e14c5_0_4259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gdc822e14c5_0_4259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gdc822e14c5_0_4259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gdc822e14c5_0_4259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gdc822e14c5_0_4259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gdc822e14c5_0_4259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gdc822e14c5_0_4259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gdc822e14c5_0_4259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gdc822e14c5_0_4259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gdc822e14c5_0_4259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gdc822e14c5_0_4259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gdc822e14c5_0_4259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gdc822e14c5_0_4259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gdc822e14c5_0_4259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gdc822e14c5_0_4259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gdc822e14c5_0_4259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gdc822e14c5_0_4259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gdc822e14c5_0_4259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gdc822e14c5_0_4259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gdc822e14c5_0_4259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gdc822e14c5_0_4259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gdc822e14c5_0_4259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gdc822e14c5_0_4259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gdc822e14c5_0_4259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gdc822e14c5_0_4259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gdc822e14c5_0_4259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gdc822e14c5_0_4259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gdc822e14c5_0_4259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gdc822e14c5_0_4259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gdc822e14c5_0_4259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gdc822e14c5_0_4259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gdc822e14c5_0_4259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gdc822e14c5_0_4259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gdc822e14c5_0_4259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gdc822e14c5_0_4259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gdc822e14c5_0_4259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gdc822e14c5_0_4259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gdc822e14c5_0_4259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gdc822e14c5_0_4259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gdc822e14c5_0_4259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gdc822e14c5_0_4259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gdc822e14c5_0_4259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gdc822e14c5_0_4259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gdc822e14c5_0_4259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gdc822e14c5_0_4259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gdc822e14c5_0_4259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gdc822e14c5_0_4259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gdc822e14c5_0_4259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gdc822e14c5_0_4259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gdc822e14c5_0_4259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gdc822e14c5_0_4259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6"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gdc822e14c5_0_4445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grpSp>
        <p:nvGrpSpPr>
          <p:cNvPr id="2588" name="Google Shape;2588;gdc822e14c5_0_4445"/>
          <p:cNvGrpSpPr/>
          <p:nvPr/>
        </p:nvGrpSpPr>
        <p:grpSpPr>
          <a:xfrm rot="-5400000">
            <a:off x="8371770" y="6117274"/>
            <a:ext cx="2715982" cy="3017599"/>
            <a:chOff x="3273438" y="3268525"/>
            <a:chExt cx="1140450" cy="1267100"/>
          </a:xfrm>
        </p:grpSpPr>
        <p:sp>
          <p:nvSpPr>
            <p:cNvPr id="2589" name="Google Shape;2589;gdc822e14c5_0_4445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gdc822e14c5_0_4445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gdc822e14c5_0_4445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gdc822e14c5_0_4445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gdc822e14c5_0_4445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gdc822e14c5_0_4445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gdc822e14c5_0_4445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gdc822e14c5_0_4445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gdc822e14c5_0_4445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gdc822e14c5_0_4445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gdc822e14c5_0_4445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gdc822e14c5_0_4445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gdc822e14c5_0_4445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gdc822e14c5_0_4445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gdc822e14c5_0_4445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gdc822e14c5_0_4445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gdc822e14c5_0_4445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gdc822e14c5_0_4445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gdc822e14c5_0_4445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gdc822e14c5_0_4445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gdc822e14c5_0_4445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gdc822e14c5_0_4445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gdc822e14c5_0_4445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gdc822e14c5_0_4445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gdc822e14c5_0_4445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gdc822e14c5_0_4445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gdc822e14c5_0_4445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gdc822e14c5_0_4445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gdc822e14c5_0_4445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gdc822e14c5_0_4445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gdc822e14c5_0_4445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gdc822e14c5_0_4445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gdc822e14c5_0_4445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gdc822e14c5_0_4445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gdc822e14c5_0_4445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gdc822e14c5_0_4445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gdc822e14c5_0_4445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gdc822e14c5_0_4445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gdc822e14c5_0_4445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gdc822e14c5_0_4445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gdc822e14c5_0_4445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gdc822e14c5_0_4445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gdc822e14c5_0_4445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gdc822e14c5_0_4445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gdc822e14c5_0_4445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gdc822e14c5_0_4445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gdc822e14c5_0_4445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gdc822e14c5_0_4445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gdc822e14c5_0_4445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gdc822e14c5_0_4445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gdc822e14c5_0_4445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gdc822e14c5_0_4445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gdc822e14c5_0_4445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gdc822e14c5_0_4445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gdc822e14c5_0_4445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gdc822e14c5_0_4445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gdc822e14c5_0_4445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gdc822e14c5_0_4445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gdc822e14c5_0_4445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gdc822e14c5_0_4445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gdc822e14c5_0_4445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gdc822e14c5_0_4445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gdc822e14c5_0_4445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gdc822e14c5_0_4445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gdc822e14c5_0_4445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gdc822e14c5_0_4445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gdc822e14c5_0_4445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gdc822e14c5_0_4445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gdc822e14c5_0_4445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gdc822e14c5_0_4445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gdc822e14c5_0_4445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gdc822e14c5_0_4445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gdc822e14c5_0_4445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gdc822e14c5_0_4445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gdc822e14c5_0_4445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gdc822e14c5_0_4445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gdc822e14c5_0_4445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gdc822e14c5_0_4445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gdc822e14c5_0_4445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gdc822e14c5_0_4445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gdc822e14c5_0_4445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gdc822e14c5_0_4445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gdc822e14c5_0_4445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gdc822e14c5_0_4445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gdc822e14c5_0_4445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gdc822e14c5_0_4445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gdc822e14c5_0_4445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gdc822e14c5_0_4445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gdc822e14c5_0_4445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gdc822e14c5_0_4445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79" name="Google Shape;2679;gdc822e14c5_0_4445"/>
          <p:cNvSpPr/>
          <p:nvPr/>
        </p:nvSpPr>
        <p:spPr>
          <a:xfrm rot="-5400000">
            <a:off x="1729831" y="5790560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dc822e14c5_0_2057"/>
          <p:cNvSpPr txBox="1"/>
          <p:nvPr>
            <p:ph type="title"/>
          </p:nvPr>
        </p:nvSpPr>
        <p:spPr>
          <a:xfrm>
            <a:off x="953600" y="2850667"/>
            <a:ext cx="10284900" cy="1466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00" name="Google Shape;200;gdc822e14c5_0_2057"/>
          <p:cNvSpPr txBox="1"/>
          <p:nvPr>
            <p:ph hasCustomPrompt="1" idx="2" type="title"/>
          </p:nvPr>
        </p:nvSpPr>
        <p:spPr>
          <a:xfrm>
            <a:off x="3406200" y="1375800"/>
            <a:ext cx="5379600" cy="1716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300"/>
              <a:buNone/>
              <a:defRPr b="1" sz="13300"/>
            </a:lvl1pPr>
            <a:lvl2pPr lvl="1" rtl="0">
              <a:spcBef>
                <a:spcPts val="0"/>
              </a:spcBef>
              <a:spcAft>
                <a:spcPts val="0"/>
              </a:spcAft>
              <a:buSzPts val="13300"/>
              <a:buNone/>
              <a:defRPr sz="13300"/>
            </a:lvl2pPr>
            <a:lvl3pPr lvl="2" rtl="0">
              <a:spcBef>
                <a:spcPts val="0"/>
              </a:spcBef>
              <a:spcAft>
                <a:spcPts val="0"/>
              </a:spcAft>
              <a:buSzPts val="13300"/>
              <a:buNone/>
              <a:defRPr sz="13300"/>
            </a:lvl3pPr>
            <a:lvl4pPr lvl="3" rtl="0">
              <a:spcBef>
                <a:spcPts val="0"/>
              </a:spcBef>
              <a:spcAft>
                <a:spcPts val="0"/>
              </a:spcAft>
              <a:buSzPts val="13300"/>
              <a:buNone/>
              <a:defRPr sz="13300"/>
            </a:lvl4pPr>
            <a:lvl5pPr lvl="4" rtl="0">
              <a:spcBef>
                <a:spcPts val="0"/>
              </a:spcBef>
              <a:spcAft>
                <a:spcPts val="0"/>
              </a:spcAft>
              <a:buSzPts val="13300"/>
              <a:buNone/>
              <a:defRPr sz="13300"/>
            </a:lvl5pPr>
            <a:lvl6pPr lvl="5" rtl="0">
              <a:spcBef>
                <a:spcPts val="0"/>
              </a:spcBef>
              <a:spcAft>
                <a:spcPts val="0"/>
              </a:spcAft>
              <a:buSzPts val="13300"/>
              <a:buNone/>
              <a:defRPr sz="13300"/>
            </a:lvl6pPr>
            <a:lvl7pPr lvl="6" rtl="0">
              <a:spcBef>
                <a:spcPts val="0"/>
              </a:spcBef>
              <a:spcAft>
                <a:spcPts val="0"/>
              </a:spcAft>
              <a:buSzPts val="13300"/>
              <a:buNone/>
              <a:defRPr sz="13300"/>
            </a:lvl7pPr>
            <a:lvl8pPr lvl="7" rtl="0">
              <a:spcBef>
                <a:spcPts val="0"/>
              </a:spcBef>
              <a:spcAft>
                <a:spcPts val="0"/>
              </a:spcAft>
              <a:buSzPts val="13300"/>
              <a:buNone/>
              <a:defRPr sz="13300"/>
            </a:lvl8pPr>
            <a:lvl9pPr lvl="8" rtl="0">
              <a:spcBef>
                <a:spcPts val="0"/>
              </a:spcBef>
              <a:spcAft>
                <a:spcPts val="0"/>
              </a:spcAft>
              <a:buSzPts val="13300"/>
              <a:buNone/>
              <a:defRPr sz="13300"/>
            </a:lvl9pPr>
          </a:lstStyle>
          <a:p>
            <a:r>
              <a:t>xx%</a:t>
            </a:r>
          </a:p>
        </p:txBody>
      </p:sp>
      <p:sp>
        <p:nvSpPr>
          <p:cNvPr id="201" name="Google Shape;201;gdc822e14c5_0_2057"/>
          <p:cNvSpPr txBox="1"/>
          <p:nvPr>
            <p:ph idx="1" type="subTitle"/>
          </p:nvPr>
        </p:nvSpPr>
        <p:spPr>
          <a:xfrm>
            <a:off x="2540400" y="4105267"/>
            <a:ext cx="7111200" cy="735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7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grpSp>
        <p:nvGrpSpPr>
          <p:cNvPr id="202" name="Google Shape;202;gdc822e14c5_0_2057"/>
          <p:cNvGrpSpPr/>
          <p:nvPr/>
        </p:nvGrpSpPr>
        <p:grpSpPr>
          <a:xfrm>
            <a:off x="-353465" y="-352968"/>
            <a:ext cx="2715982" cy="3017599"/>
            <a:chOff x="3273438" y="3268525"/>
            <a:chExt cx="1140450" cy="1267100"/>
          </a:xfrm>
        </p:grpSpPr>
        <p:sp>
          <p:nvSpPr>
            <p:cNvPr id="203" name="Google Shape;203;gdc822e14c5_0_2057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gdc822e14c5_0_2057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gdc822e14c5_0_2057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gdc822e14c5_0_2057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gdc822e14c5_0_2057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gdc822e14c5_0_2057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gdc822e14c5_0_2057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gdc822e14c5_0_2057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gdc822e14c5_0_2057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gdc822e14c5_0_2057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gdc822e14c5_0_2057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gdc822e14c5_0_2057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gdc822e14c5_0_2057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gdc822e14c5_0_2057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gdc822e14c5_0_2057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gdc822e14c5_0_2057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gdc822e14c5_0_2057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gdc822e14c5_0_2057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gdc822e14c5_0_2057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gdc822e14c5_0_2057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gdc822e14c5_0_2057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gdc822e14c5_0_2057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gdc822e14c5_0_2057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gdc822e14c5_0_2057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gdc822e14c5_0_2057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gdc822e14c5_0_2057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gdc822e14c5_0_2057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gdc822e14c5_0_2057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gdc822e14c5_0_2057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gdc822e14c5_0_2057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gdc822e14c5_0_2057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gdc822e14c5_0_2057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gdc822e14c5_0_2057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gdc822e14c5_0_2057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gdc822e14c5_0_2057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gdc822e14c5_0_2057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gdc822e14c5_0_2057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gdc822e14c5_0_2057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gdc822e14c5_0_2057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gdc822e14c5_0_2057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gdc822e14c5_0_2057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gdc822e14c5_0_2057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gdc822e14c5_0_2057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gdc822e14c5_0_2057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gdc822e14c5_0_2057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gdc822e14c5_0_2057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gdc822e14c5_0_2057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gdc822e14c5_0_2057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gdc822e14c5_0_2057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gdc822e14c5_0_2057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gdc822e14c5_0_2057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gdc822e14c5_0_2057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gdc822e14c5_0_2057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gdc822e14c5_0_2057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gdc822e14c5_0_2057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gdc822e14c5_0_2057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gdc822e14c5_0_2057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gdc822e14c5_0_2057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gdc822e14c5_0_2057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gdc822e14c5_0_2057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gdc822e14c5_0_2057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gdc822e14c5_0_2057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gdc822e14c5_0_2057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gdc822e14c5_0_2057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gdc822e14c5_0_2057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gdc822e14c5_0_2057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gdc822e14c5_0_2057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gdc822e14c5_0_2057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gdc822e14c5_0_2057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gdc822e14c5_0_2057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gdc822e14c5_0_2057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gdc822e14c5_0_2057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gdc822e14c5_0_2057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gdc822e14c5_0_2057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gdc822e14c5_0_2057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gdc822e14c5_0_2057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gdc822e14c5_0_2057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gdc822e14c5_0_2057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gdc822e14c5_0_2057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gdc822e14c5_0_2057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gdc822e14c5_0_2057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gdc822e14c5_0_2057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gdc822e14c5_0_2057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gdc822e14c5_0_2057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gdc822e14c5_0_2057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gdc822e14c5_0_2057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gdc822e14c5_0_2057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gdc822e14c5_0_2057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gdc822e14c5_0_2057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gdc822e14c5_0_2057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3" name="Google Shape;293;gdc822e14c5_0_2057"/>
          <p:cNvSpPr/>
          <p:nvPr/>
        </p:nvSpPr>
        <p:spPr>
          <a:xfrm rot="-5400000">
            <a:off x="2242939" y="5926539"/>
            <a:ext cx="238524" cy="1624390"/>
          </a:xfrm>
          <a:custGeom>
            <a:rect b="b" l="l" r="r" t="t"/>
            <a:pathLst>
              <a:path extrusionOk="0" h="55421" w="12679">
                <a:moveTo>
                  <a:pt x="1" y="0"/>
                </a:moveTo>
                <a:lnTo>
                  <a:pt x="1" y="55420"/>
                </a:lnTo>
                <a:lnTo>
                  <a:pt x="12678" y="55420"/>
                </a:lnTo>
                <a:lnTo>
                  <a:pt x="1267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4" name="Google Shape;294;gdc822e14c5_0_2057"/>
          <p:cNvGrpSpPr/>
          <p:nvPr/>
        </p:nvGrpSpPr>
        <p:grpSpPr>
          <a:xfrm>
            <a:off x="9838585" y="4498433"/>
            <a:ext cx="2715982" cy="3017599"/>
            <a:chOff x="3273438" y="3268525"/>
            <a:chExt cx="1140450" cy="1267100"/>
          </a:xfrm>
        </p:grpSpPr>
        <p:sp>
          <p:nvSpPr>
            <p:cNvPr id="295" name="Google Shape;295;gdc822e14c5_0_2057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gdc822e14c5_0_2057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gdc822e14c5_0_2057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gdc822e14c5_0_2057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gdc822e14c5_0_2057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gdc822e14c5_0_2057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gdc822e14c5_0_2057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gdc822e14c5_0_2057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gdc822e14c5_0_2057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gdc822e14c5_0_2057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gdc822e14c5_0_2057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gdc822e14c5_0_2057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gdc822e14c5_0_2057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gdc822e14c5_0_2057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gdc822e14c5_0_2057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gdc822e14c5_0_2057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gdc822e14c5_0_2057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gdc822e14c5_0_2057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gdc822e14c5_0_2057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gdc822e14c5_0_2057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gdc822e14c5_0_2057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gdc822e14c5_0_2057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gdc822e14c5_0_2057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gdc822e14c5_0_2057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gdc822e14c5_0_2057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gdc822e14c5_0_2057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gdc822e14c5_0_2057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gdc822e14c5_0_2057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gdc822e14c5_0_2057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gdc822e14c5_0_2057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gdc822e14c5_0_2057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gdc822e14c5_0_2057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gdc822e14c5_0_2057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gdc822e14c5_0_2057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gdc822e14c5_0_2057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gdc822e14c5_0_2057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gdc822e14c5_0_2057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gdc822e14c5_0_2057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gdc822e14c5_0_2057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gdc822e14c5_0_2057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gdc822e14c5_0_2057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gdc822e14c5_0_2057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gdc822e14c5_0_2057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gdc822e14c5_0_2057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gdc822e14c5_0_2057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gdc822e14c5_0_2057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gdc822e14c5_0_2057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gdc822e14c5_0_2057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gdc822e14c5_0_2057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gdc822e14c5_0_2057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gdc822e14c5_0_2057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gdc822e14c5_0_2057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gdc822e14c5_0_2057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gdc822e14c5_0_2057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gdc822e14c5_0_2057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gdc822e14c5_0_2057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gdc822e14c5_0_2057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gdc822e14c5_0_2057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gdc822e14c5_0_2057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gdc822e14c5_0_2057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gdc822e14c5_0_2057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gdc822e14c5_0_2057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gdc822e14c5_0_2057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gdc822e14c5_0_2057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gdc822e14c5_0_2057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gdc822e14c5_0_2057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gdc822e14c5_0_2057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gdc822e14c5_0_2057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gdc822e14c5_0_2057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gdc822e14c5_0_2057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gdc822e14c5_0_2057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gdc822e14c5_0_2057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gdc822e14c5_0_2057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gdc822e14c5_0_2057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gdc822e14c5_0_2057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gdc822e14c5_0_2057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gdc822e14c5_0_2057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gdc822e14c5_0_2057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gdc822e14c5_0_2057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gdc822e14c5_0_2057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gdc822e14c5_0_2057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gdc822e14c5_0_2057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gdc822e14c5_0_2057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gdc822e14c5_0_2057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gdc822e14c5_0_2057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gdc822e14c5_0_2057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gdc822e14c5_0_2057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gdc822e14c5_0_2057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gdc822e14c5_0_2057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gdc822e14c5_0_2057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chemeClr val="accent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5" name="Google Shape;385;gdc822e14c5_0_2057"/>
          <p:cNvSpPr/>
          <p:nvPr/>
        </p:nvSpPr>
        <p:spPr>
          <a:xfrm rot="-5400000">
            <a:off x="9478739" y="-692928"/>
            <a:ext cx="238524" cy="1624390"/>
          </a:xfrm>
          <a:custGeom>
            <a:rect b="b" l="l" r="r" t="t"/>
            <a:pathLst>
              <a:path extrusionOk="0" h="55421" w="12679">
                <a:moveTo>
                  <a:pt x="1" y="0"/>
                </a:moveTo>
                <a:lnTo>
                  <a:pt x="1" y="55420"/>
                </a:lnTo>
                <a:lnTo>
                  <a:pt x="12678" y="55420"/>
                </a:lnTo>
                <a:lnTo>
                  <a:pt x="1267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7">
    <p:spTree>
      <p:nvGrpSpPr>
        <p:cNvPr id="2680" name="Shape 2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1" name="Google Shape;2681;gdc822e14c5_0_4539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grpSp>
        <p:nvGrpSpPr>
          <p:cNvPr id="2682" name="Google Shape;2682;gdc822e14c5_0_4539"/>
          <p:cNvGrpSpPr/>
          <p:nvPr/>
        </p:nvGrpSpPr>
        <p:grpSpPr>
          <a:xfrm rot="-5400000">
            <a:off x="10860804" y="6108641"/>
            <a:ext cx="2715982" cy="3017599"/>
            <a:chOff x="3273438" y="3268525"/>
            <a:chExt cx="1140450" cy="1267100"/>
          </a:xfrm>
        </p:grpSpPr>
        <p:sp>
          <p:nvSpPr>
            <p:cNvPr id="2683" name="Google Shape;2683;gdc822e14c5_0_4539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gdc822e14c5_0_4539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gdc822e14c5_0_4539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gdc822e14c5_0_4539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gdc822e14c5_0_4539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gdc822e14c5_0_4539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gdc822e14c5_0_4539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gdc822e14c5_0_4539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gdc822e14c5_0_4539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gdc822e14c5_0_4539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gdc822e14c5_0_4539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gdc822e14c5_0_4539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gdc822e14c5_0_4539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gdc822e14c5_0_4539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gdc822e14c5_0_4539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gdc822e14c5_0_4539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gdc822e14c5_0_4539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gdc822e14c5_0_4539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gdc822e14c5_0_4539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gdc822e14c5_0_4539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gdc822e14c5_0_4539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gdc822e14c5_0_4539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gdc822e14c5_0_4539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gdc822e14c5_0_4539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gdc822e14c5_0_4539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gdc822e14c5_0_4539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gdc822e14c5_0_4539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gdc822e14c5_0_4539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gdc822e14c5_0_4539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gdc822e14c5_0_4539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gdc822e14c5_0_4539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gdc822e14c5_0_4539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gdc822e14c5_0_4539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gdc822e14c5_0_4539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gdc822e14c5_0_4539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gdc822e14c5_0_4539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gdc822e14c5_0_4539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gdc822e14c5_0_4539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gdc822e14c5_0_4539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gdc822e14c5_0_4539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gdc822e14c5_0_4539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gdc822e14c5_0_4539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gdc822e14c5_0_4539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gdc822e14c5_0_4539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gdc822e14c5_0_4539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gdc822e14c5_0_4539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gdc822e14c5_0_4539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gdc822e14c5_0_4539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gdc822e14c5_0_4539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gdc822e14c5_0_4539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gdc822e14c5_0_4539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gdc822e14c5_0_4539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gdc822e14c5_0_4539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gdc822e14c5_0_4539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gdc822e14c5_0_4539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gdc822e14c5_0_4539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gdc822e14c5_0_4539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gdc822e14c5_0_4539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gdc822e14c5_0_4539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gdc822e14c5_0_4539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gdc822e14c5_0_4539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gdc822e14c5_0_4539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gdc822e14c5_0_4539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gdc822e14c5_0_4539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gdc822e14c5_0_4539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gdc822e14c5_0_4539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gdc822e14c5_0_4539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gdc822e14c5_0_4539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gdc822e14c5_0_4539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gdc822e14c5_0_4539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gdc822e14c5_0_4539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gdc822e14c5_0_4539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gdc822e14c5_0_4539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gdc822e14c5_0_4539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gdc822e14c5_0_4539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gdc822e14c5_0_4539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gdc822e14c5_0_4539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gdc822e14c5_0_4539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gdc822e14c5_0_4539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gdc822e14c5_0_4539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gdc822e14c5_0_4539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gdc822e14c5_0_4539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gdc822e14c5_0_4539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gdc822e14c5_0_4539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gdc822e14c5_0_4539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gdc822e14c5_0_4539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gdc822e14c5_0_4539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gdc822e14c5_0_4539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gdc822e14c5_0_4539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gdc822e14c5_0_4539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3" name="Google Shape;2773;gdc822e14c5_0_4539"/>
          <p:cNvSpPr/>
          <p:nvPr/>
        </p:nvSpPr>
        <p:spPr>
          <a:xfrm>
            <a:off x="11900783" y="3124200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4" name="Google Shape;2774;gdc822e14c5_0_4539"/>
          <p:cNvSpPr/>
          <p:nvPr/>
        </p:nvSpPr>
        <p:spPr>
          <a:xfrm>
            <a:off x="-17" y="3124200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9">
    <p:spTree>
      <p:nvGrpSpPr>
        <p:cNvPr id="2775" name="Shape 2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6" name="Google Shape;2776;gdc822e14c5_0_4634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777" name="Google Shape;2777;gdc822e14c5_0_4634"/>
          <p:cNvSpPr/>
          <p:nvPr/>
        </p:nvSpPr>
        <p:spPr>
          <a:xfrm rot="5400000">
            <a:off x="11124543" y="5790553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8" name="Google Shape;2778;gdc822e14c5_0_4634"/>
          <p:cNvSpPr/>
          <p:nvPr/>
        </p:nvSpPr>
        <p:spPr>
          <a:xfrm>
            <a:off x="-17" y="3429000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79" name="Google Shape;2779;gdc822e14c5_0_4634"/>
          <p:cNvGrpSpPr/>
          <p:nvPr/>
        </p:nvGrpSpPr>
        <p:grpSpPr>
          <a:xfrm rot="-5400000">
            <a:off x="11782870" y="1735241"/>
            <a:ext cx="2715982" cy="3017599"/>
            <a:chOff x="3273438" y="3268525"/>
            <a:chExt cx="1140450" cy="1267100"/>
          </a:xfrm>
        </p:grpSpPr>
        <p:sp>
          <p:nvSpPr>
            <p:cNvPr id="2780" name="Google Shape;2780;gdc822e14c5_0_4634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gdc822e14c5_0_4634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gdc822e14c5_0_4634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gdc822e14c5_0_4634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gdc822e14c5_0_4634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gdc822e14c5_0_4634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gdc822e14c5_0_4634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gdc822e14c5_0_4634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gdc822e14c5_0_4634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gdc822e14c5_0_4634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gdc822e14c5_0_4634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gdc822e14c5_0_4634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gdc822e14c5_0_4634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gdc822e14c5_0_4634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gdc822e14c5_0_4634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gdc822e14c5_0_4634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gdc822e14c5_0_4634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gdc822e14c5_0_4634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gdc822e14c5_0_4634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gdc822e14c5_0_4634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gdc822e14c5_0_4634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gdc822e14c5_0_4634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gdc822e14c5_0_4634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gdc822e14c5_0_4634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gdc822e14c5_0_4634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gdc822e14c5_0_4634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gdc822e14c5_0_4634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gdc822e14c5_0_4634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gdc822e14c5_0_4634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gdc822e14c5_0_4634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gdc822e14c5_0_4634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gdc822e14c5_0_4634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gdc822e14c5_0_4634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gdc822e14c5_0_4634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gdc822e14c5_0_4634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gdc822e14c5_0_4634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gdc822e14c5_0_4634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gdc822e14c5_0_4634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gdc822e14c5_0_4634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gdc822e14c5_0_4634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gdc822e14c5_0_4634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gdc822e14c5_0_4634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gdc822e14c5_0_4634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gdc822e14c5_0_4634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gdc822e14c5_0_4634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gdc822e14c5_0_4634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gdc822e14c5_0_4634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gdc822e14c5_0_4634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gdc822e14c5_0_4634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gdc822e14c5_0_4634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gdc822e14c5_0_4634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gdc822e14c5_0_4634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gdc822e14c5_0_4634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gdc822e14c5_0_4634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gdc822e14c5_0_4634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gdc822e14c5_0_4634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gdc822e14c5_0_4634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gdc822e14c5_0_4634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gdc822e14c5_0_4634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gdc822e14c5_0_4634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gdc822e14c5_0_4634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gdc822e14c5_0_4634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gdc822e14c5_0_4634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gdc822e14c5_0_4634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gdc822e14c5_0_4634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gdc822e14c5_0_4634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gdc822e14c5_0_4634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gdc822e14c5_0_4634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gdc822e14c5_0_4634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gdc822e14c5_0_4634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gdc822e14c5_0_4634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gdc822e14c5_0_4634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gdc822e14c5_0_4634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gdc822e14c5_0_4634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gdc822e14c5_0_4634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gdc822e14c5_0_4634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gdc822e14c5_0_4634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gdc822e14c5_0_4634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gdc822e14c5_0_4634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gdc822e14c5_0_4634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gdc822e14c5_0_4634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gdc822e14c5_0_4634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gdc822e14c5_0_4634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gdc822e14c5_0_4634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gdc822e14c5_0_4634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gdc822e14c5_0_4634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gdc822e14c5_0_4634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gdc822e14c5_0_4634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gdc822e14c5_0_4634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gdc822e14c5_0_4634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70" name="Google Shape;2870;gdc822e14c5_0_4634"/>
          <p:cNvGrpSpPr/>
          <p:nvPr/>
        </p:nvGrpSpPr>
        <p:grpSpPr>
          <a:xfrm rot="-5400000">
            <a:off x="-2314130" y="-487259"/>
            <a:ext cx="2715982" cy="3017599"/>
            <a:chOff x="3273438" y="3268525"/>
            <a:chExt cx="1140450" cy="1267100"/>
          </a:xfrm>
        </p:grpSpPr>
        <p:sp>
          <p:nvSpPr>
            <p:cNvPr id="2871" name="Google Shape;2871;gdc822e14c5_0_4634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gdc822e14c5_0_4634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gdc822e14c5_0_4634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gdc822e14c5_0_4634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gdc822e14c5_0_4634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gdc822e14c5_0_4634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gdc822e14c5_0_4634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gdc822e14c5_0_4634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gdc822e14c5_0_4634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gdc822e14c5_0_4634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gdc822e14c5_0_4634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gdc822e14c5_0_4634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gdc822e14c5_0_4634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gdc822e14c5_0_4634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gdc822e14c5_0_4634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gdc822e14c5_0_4634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gdc822e14c5_0_4634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gdc822e14c5_0_4634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gdc822e14c5_0_4634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gdc822e14c5_0_4634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gdc822e14c5_0_4634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gdc822e14c5_0_4634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gdc822e14c5_0_4634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gdc822e14c5_0_4634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gdc822e14c5_0_4634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gdc822e14c5_0_4634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gdc822e14c5_0_4634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gdc822e14c5_0_4634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gdc822e14c5_0_4634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gdc822e14c5_0_4634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gdc822e14c5_0_4634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gdc822e14c5_0_4634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gdc822e14c5_0_4634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gdc822e14c5_0_4634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gdc822e14c5_0_4634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gdc822e14c5_0_4634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gdc822e14c5_0_4634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gdc822e14c5_0_4634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gdc822e14c5_0_4634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gdc822e14c5_0_4634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gdc822e14c5_0_4634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gdc822e14c5_0_4634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gdc822e14c5_0_4634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gdc822e14c5_0_4634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gdc822e14c5_0_4634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gdc822e14c5_0_4634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gdc822e14c5_0_4634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gdc822e14c5_0_4634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gdc822e14c5_0_4634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gdc822e14c5_0_4634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gdc822e14c5_0_4634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gdc822e14c5_0_4634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gdc822e14c5_0_4634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gdc822e14c5_0_4634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gdc822e14c5_0_4634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gdc822e14c5_0_4634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gdc822e14c5_0_4634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gdc822e14c5_0_4634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gdc822e14c5_0_4634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gdc822e14c5_0_4634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gdc822e14c5_0_4634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gdc822e14c5_0_4634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gdc822e14c5_0_4634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gdc822e14c5_0_4634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gdc822e14c5_0_4634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gdc822e14c5_0_4634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gdc822e14c5_0_4634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gdc822e14c5_0_4634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gdc822e14c5_0_4634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gdc822e14c5_0_4634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gdc822e14c5_0_4634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gdc822e14c5_0_4634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gdc822e14c5_0_4634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gdc822e14c5_0_4634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gdc822e14c5_0_4634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gdc822e14c5_0_4634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gdc822e14c5_0_4634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gdc822e14c5_0_4634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gdc822e14c5_0_4634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gdc822e14c5_0_4634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gdc822e14c5_0_4634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gdc822e14c5_0_4634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gdc822e14c5_0_4634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gdc822e14c5_0_4634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gdc822e14c5_0_4634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gdc822e14c5_0_4634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gdc822e14c5_0_4634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gdc822e14c5_0_4634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gdc822e14c5_0_4634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gdc822e14c5_0_4634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2">
    <p:spTree>
      <p:nvGrpSpPr>
        <p:cNvPr id="2961" name="Shape 2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2" name="Google Shape;2962;gdc822e14c5_0_4820"/>
          <p:cNvSpPr txBox="1"/>
          <p:nvPr>
            <p:ph hasCustomPrompt="1" type="title"/>
          </p:nvPr>
        </p:nvSpPr>
        <p:spPr>
          <a:xfrm>
            <a:off x="1064167" y="2510763"/>
            <a:ext cx="3074100" cy="1262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r>
              <a:t>xx%</a:t>
            </a:r>
          </a:p>
        </p:txBody>
      </p:sp>
      <p:sp>
        <p:nvSpPr>
          <p:cNvPr id="2963" name="Google Shape;2963;gdc822e14c5_0_4820"/>
          <p:cNvSpPr txBox="1"/>
          <p:nvPr>
            <p:ph idx="1" type="subTitle"/>
          </p:nvPr>
        </p:nvSpPr>
        <p:spPr>
          <a:xfrm>
            <a:off x="1064167" y="3715237"/>
            <a:ext cx="3074100" cy="632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2964" name="Google Shape;2964;gdc822e14c5_0_4820"/>
          <p:cNvSpPr txBox="1"/>
          <p:nvPr>
            <p:ph hasCustomPrompt="1" idx="2" type="title"/>
          </p:nvPr>
        </p:nvSpPr>
        <p:spPr>
          <a:xfrm>
            <a:off x="4559000" y="2510763"/>
            <a:ext cx="3074100" cy="1262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r>
              <a:t>xx%</a:t>
            </a:r>
          </a:p>
        </p:txBody>
      </p:sp>
      <p:sp>
        <p:nvSpPr>
          <p:cNvPr id="2965" name="Google Shape;2965;gdc822e14c5_0_4820"/>
          <p:cNvSpPr txBox="1"/>
          <p:nvPr>
            <p:ph idx="3" type="subTitle"/>
          </p:nvPr>
        </p:nvSpPr>
        <p:spPr>
          <a:xfrm>
            <a:off x="4559000" y="3715237"/>
            <a:ext cx="3074100" cy="632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2966" name="Google Shape;2966;gdc822e14c5_0_4820"/>
          <p:cNvSpPr txBox="1"/>
          <p:nvPr>
            <p:ph hasCustomPrompt="1" idx="4" type="title"/>
          </p:nvPr>
        </p:nvSpPr>
        <p:spPr>
          <a:xfrm>
            <a:off x="8053833" y="2510763"/>
            <a:ext cx="3074100" cy="1262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r>
              <a:t>xx%</a:t>
            </a:r>
          </a:p>
        </p:txBody>
      </p:sp>
      <p:sp>
        <p:nvSpPr>
          <p:cNvPr id="2967" name="Google Shape;2967;gdc822e14c5_0_4820"/>
          <p:cNvSpPr txBox="1"/>
          <p:nvPr>
            <p:ph idx="5" type="subTitle"/>
          </p:nvPr>
        </p:nvSpPr>
        <p:spPr>
          <a:xfrm>
            <a:off x="8053833" y="3715237"/>
            <a:ext cx="3074100" cy="632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grpSp>
        <p:nvGrpSpPr>
          <p:cNvPr id="2968" name="Google Shape;2968;gdc822e14c5_0_4820"/>
          <p:cNvGrpSpPr/>
          <p:nvPr/>
        </p:nvGrpSpPr>
        <p:grpSpPr>
          <a:xfrm rot="-5400000">
            <a:off x="8371770" y="6117274"/>
            <a:ext cx="2715982" cy="3017599"/>
            <a:chOff x="3273438" y="3268525"/>
            <a:chExt cx="1140450" cy="1267100"/>
          </a:xfrm>
        </p:grpSpPr>
        <p:sp>
          <p:nvSpPr>
            <p:cNvPr id="2969" name="Google Shape;2969;gdc822e14c5_0_4820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gdc822e14c5_0_4820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gdc822e14c5_0_4820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gdc822e14c5_0_4820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gdc822e14c5_0_4820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gdc822e14c5_0_4820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gdc822e14c5_0_4820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gdc822e14c5_0_4820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gdc822e14c5_0_4820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gdc822e14c5_0_4820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gdc822e14c5_0_4820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gdc822e14c5_0_4820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gdc822e14c5_0_4820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gdc822e14c5_0_4820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gdc822e14c5_0_4820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gdc822e14c5_0_4820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gdc822e14c5_0_4820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gdc822e14c5_0_4820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gdc822e14c5_0_4820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gdc822e14c5_0_4820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gdc822e14c5_0_4820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gdc822e14c5_0_4820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gdc822e14c5_0_4820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gdc822e14c5_0_4820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gdc822e14c5_0_4820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gdc822e14c5_0_4820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gdc822e14c5_0_4820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gdc822e14c5_0_4820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gdc822e14c5_0_4820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gdc822e14c5_0_4820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gdc822e14c5_0_4820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gdc822e14c5_0_4820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gdc822e14c5_0_4820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gdc822e14c5_0_4820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gdc822e14c5_0_4820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gdc822e14c5_0_4820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gdc822e14c5_0_4820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gdc822e14c5_0_4820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gdc822e14c5_0_4820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gdc822e14c5_0_4820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gdc822e14c5_0_4820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gdc822e14c5_0_4820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gdc822e14c5_0_4820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gdc822e14c5_0_4820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gdc822e14c5_0_4820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gdc822e14c5_0_4820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gdc822e14c5_0_4820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gdc822e14c5_0_4820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gdc822e14c5_0_4820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gdc822e14c5_0_4820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gdc822e14c5_0_4820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gdc822e14c5_0_4820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gdc822e14c5_0_4820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gdc822e14c5_0_4820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gdc822e14c5_0_4820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gdc822e14c5_0_4820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gdc822e14c5_0_4820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gdc822e14c5_0_4820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gdc822e14c5_0_4820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gdc822e14c5_0_4820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gdc822e14c5_0_4820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gdc822e14c5_0_4820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gdc822e14c5_0_4820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gdc822e14c5_0_4820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gdc822e14c5_0_4820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gdc822e14c5_0_4820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gdc822e14c5_0_4820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gdc822e14c5_0_4820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gdc822e14c5_0_4820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gdc822e14c5_0_4820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gdc822e14c5_0_4820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gdc822e14c5_0_4820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gdc822e14c5_0_4820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gdc822e14c5_0_4820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gdc822e14c5_0_4820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gdc822e14c5_0_4820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gdc822e14c5_0_4820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gdc822e14c5_0_4820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gdc822e14c5_0_4820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gdc822e14c5_0_4820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gdc822e14c5_0_4820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gdc822e14c5_0_4820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gdc822e14c5_0_4820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gdc822e14c5_0_4820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gdc822e14c5_0_4820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gdc822e14c5_0_4820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gdc822e14c5_0_4820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gdc822e14c5_0_4820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gdc822e14c5_0_4820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gdc822e14c5_0_4820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9" name="Google Shape;3059;gdc822e14c5_0_4820"/>
          <p:cNvSpPr/>
          <p:nvPr/>
        </p:nvSpPr>
        <p:spPr>
          <a:xfrm rot="-5400000">
            <a:off x="1729831" y="5790560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60" name="Google Shape;3060;gdc822e14c5_0_4820"/>
          <p:cNvGrpSpPr/>
          <p:nvPr/>
        </p:nvGrpSpPr>
        <p:grpSpPr>
          <a:xfrm rot="5400000">
            <a:off x="1104241" y="-2273236"/>
            <a:ext cx="2715982" cy="3017599"/>
            <a:chOff x="3273438" y="3268525"/>
            <a:chExt cx="1140450" cy="1267100"/>
          </a:xfrm>
        </p:grpSpPr>
        <p:sp>
          <p:nvSpPr>
            <p:cNvPr id="3061" name="Google Shape;3061;gdc822e14c5_0_4820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gdc822e14c5_0_4820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gdc822e14c5_0_4820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gdc822e14c5_0_4820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gdc822e14c5_0_4820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gdc822e14c5_0_4820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gdc822e14c5_0_4820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gdc822e14c5_0_4820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gdc822e14c5_0_4820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gdc822e14c5_0_4820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gdc822e14c5_0_4820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gdc822e14c5_0_4820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gdc822e14c5_0_4820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gdc822e14c5_0_4820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gdc822e14c5_0_4820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gdc822e14c5_0_4820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gdc822e14c5_0_4820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gdc822e14c5_0_4820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gdc822e14c5_0_4820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gdc822e14c5_0_4820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gdc822e14c5_0_4820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gdc822e14c5_0_4820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gdc822e14c5_0_4820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gdc822e14c5_0_4820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gdc822e14c5_0_4820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gdc822e14c5_0_4820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gdc822e14c5_0_4820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gdc822e14c5_0_4820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gdc822e14c5_0_4820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gdc822e14c5_0_4820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gdc822e14c5_0_4820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gdc822e14c5_0_4820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gdc822e14c5_0_4820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gdc822e14c5_0_4820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gdc822e14c5_0_4820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gdc822e14c5_0_4820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gdc822e14c5_0_4820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gdc822e14c5_0_4820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gdc822e14c5_0_4820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gdc822e14c5_0_4820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gdc822e14c5_0_4820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gdc822e14c5_0_4820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gdc822e14c5_0_4820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gdc822e14c5_0_4820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gdc822e14c5_0_4820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gdc822e14c5_0_4820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gdc822e14c5_0_4820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gdc822e14c5_0_4820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gdc822e14c5_0_4820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gdc822e14c5_0_4820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gdc822e14c5_0_4820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gdc822e14c5_0_4820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gdc822e14c5_0_4820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gdc822e14c5_0_4820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gdc822e14c5_0_4820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gdc822e14c5_0_4820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gdc822e14c5_0_4820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gdc822e14c5_0_4820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gdc822e14c5_0_4820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gdc822e14c5_0_4820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gdc822e14c5_0_4820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gdc822e14c5_0_4820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gdc822e14c5_0_4820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gdc822e14c5_0_4820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gdc822e14c5_0_4820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gdc822e14c5_0_4820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gdc822e14c5_0_4820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gdc822e14c5_0_4820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gdc822e14c5_0_4820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gdc822e14c5_0_4820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gdc822e14c5_0_4820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gdc822e14c5_0_4820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gdc822e14c5_0_4820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gdc822e14c5_0_4820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gdc822e14c5_0_4820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gdc822e14c5_0_4820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gdc822e14c5_0_4820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gdc822e14c5_0_4820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gdc822e14c5_0_4820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gdc822e14c5_0_4820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gdc822e14c5_0_4820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gdc822e14c5_0_4820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gdc822e14c5_0_4820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gdc822e14c5_0_4820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gdc822e14c5_0_4820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gdc822e14c5_0_4820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gdc822e14c5_0_4820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gdc822e14c5_0_4820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gdc822e14c5_0_4820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gdc822e14c5_0_4820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51" name="Google Shape;3151;gdc822e14c5_0_4820"/>
          <p:cNvSpPr/>
          <p:nvPr/>
        </p:nvSpPr>
        <p:spPr>
          <a:xfrm rot="5400000">
            <a:off x="10170969" y="-772610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3">
    <p:spTree>
      <p:nvGrpSpPr>
        <p:cNvPr id="3152" name="Shape 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3" name="Google Shape;3153;gdc822e14c5_0_5011"/>
          <p:cNvSpPr txBox="1"/>
          <p:nvPr>
            <p:ph idx="1" type="subTitle"/>
          </p:nvPr>
        </p:nvSpPr>
        <p:spPr>
          <a:xfrm>
            <a:off x="966567" y="2200833"/>
            <a:ext cx="6432000" cy="2506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1900"/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9pPr>
          </a:lstStyle>
          <a:p/>
        </p:txBody>
      </p:sp>
      <p:sp>
        <p:nvSpPr>
          <p:cNvPr id="3154" name="Google Shape;3154;gdc822e14c5_0_5011"/>
          <p:cNvSpPr txBox="1"/>
          <p:nvPr>
            <p:ph idx="2" type="subTitle"/>
          </p:nvPr>
        </p:nvSpPr>
        <p:spPr>
          <a:xfrm>
            <a:off x="966567" y="5459033"/>
            <a:ext cx="4756500" cy="642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19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9pPr>
          </a:lstStyle>
          <a:p/>
        </p:txBody>
      </p:sp>
      <p:sp>
        <p:nvSpPr>
          <p:cNvPr id="3155" name="Google Shape;3155;gdc822e14c5_0_5011"/>
          <p:cNvSpPr txBox="1"/>
          <p:nvPr>
            <p:ph idx="3" type="subTitle"/>
          </p:nvPr>
        </p:nvSpPr>
        <p:spPr>
          <a:xfrm>
            <a:off x="966567" y="1706300"/>
            <a:ext cx="4756500" cy="564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/>
        </p:txBody>
      </p:sp>
      <p:sp>
        <p:nvSpPr>
          <p:cNvPr id="3156" name="Google Shape;3156;gdc822e14c5_0_5011"/>
          <p:cNvSpPr txBox="1"/>
          <p:nvPr>
            <p:ph idx="4" type="subTitle"/>
          </p:nvPr>
        </p:nvSpPr>
        <p:spPr>
          <a:xfrm>
            <a:off x="966567" y="4937167"/>
            <a:ext cx="4756500" cy="564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/>
        </p:txBody>
      </p:sp>
      <p:sp>
        <p:nvSpPr>
          <p:cNvPr id="3157" name="Google Shape;3157;gdc822e14c5_0_5011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grpSp>
        <p:nvGrpSpPr>
          <p:cNvPr id="3158" name="Google Shape;3158;gdc822e14c5_0_5011"/>
          <p:cNvGrpSpPr/>
          <p:nvPr/>
        </p:nvGrpSpPr>
        <p:grpSpPr>
          <a:xfrm rot="-5400000">
            <a:off x="10870370" y="5839208"/>
            <a:ext cx="2715982" cy="3017599"/>
            <a:chOff x="3273438" y="3268525"/>
            <a:chExt cx="1140450" cy="1267100"/>
          </a:xfrm>
        </p:grpSpPr>
        <p:sp>
          <p:nvSpPr>
            <p:cNvPr id="3159" name="Google Shape;3159;gdc822e14c5_0_5011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gdc822e14c5_0_5011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gdc822e14c5_0_5011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gdc822e14c5_0_5011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gdc822e14c5_0_5011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gdc822e14c5_0_5011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gdc822e14c5_0_5011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gdc822e14c5_0_5011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gdc822e14c5_0_5011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gdc822e14c5_0_5011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gdc822e14c5_0_5011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gdc822e14c5_0_5011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gdc822e14c5_0_5011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gdc822e14c5_0_5011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gdc822e14c5_0_5011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gdc822e14c5_0_5011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gdc822e14c5_0_5011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gdc822e14c5_0_5011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gdc822e14c5_0_5011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gdc822e14c5_0_5011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gdc822e14c5_0_5011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gdc822e14c5_0_5011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gdc822e14c5_0_5011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gdc822e14c5_0_5011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gdc822e14c5_0_5011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gdc822e14c5_0_5011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gdc822e14c5_0_5011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gdc822e14c5_0_5011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gdc822e14c5_0_5011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gdc822e14c5_0_5011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gdc822e14c5_0_5011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gdc822e14c5_0_5011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gdc822e14c5_0_5011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gdc822e14c5_0_5011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gdc822e14c5_0_5011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gdc822e14c5_0_5011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gdc822e14c5_0_5011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gdc822e14c5_0_5011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gdc822e14c5_0_5011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gdc822e14c5_0_5011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gdc822e14c5_0_5011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gdc822e14c5_0_5011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gdc822e14c5_0_5011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gdc822e14c5_0_5011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gdc822e14c5_0_5011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gdc822e14c5_0_5011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gdc822e14c5_0_5011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gdc822e14c5_0_5011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gdc822e14c5_0_5011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gdc822e14c5_0_5011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gdc822e14c5_0_5011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gdc822e14c5_0_5011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gdc822e14c5_0_5011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gdc822e14c5_0_5011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gdc822e14c5_0_5011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gdc822e14c5_0_5011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gdc822e14c5_0_5011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gdc822e14c5_0_5011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gdc822e14c5_0_5011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gdc822e14c5_0_5011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gdc822e14c5_0_5011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gdc822e14c5_0_5011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gdc822e14c5_0_5011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gdc822e14c5_0_5011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gdc822e14c5_0_5011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gdc822e14c5_0_5011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gdc822e14c5_0_5011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gdc822e14c5_0_5011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gdc822e14c5_0_5011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gdc822e14c5_0_5011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gdc822e14c5_0_5011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gdc822e14c5_0_5011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gdc822e14c5_0_5011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gdc822e14c5_0_5011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gdc822e14c5_0_5011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gdc822e14c5_0_5011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gdc822e14c5_0_5011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gdc822e14c5_0_5011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gdc822e14c5_0_5011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gdc822e14c5_0_5011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gdc822e14c5_0_5011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gdc822e14c5_0_5011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gdc822e14c5_0_5011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gdc822e14c5_0_5011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gdc822e14c5_0_5011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gdc822e14c5_0_5011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gdc822e14c5_0_5011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gdc822e14c5_0_5011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gdc822e14c5_0_5011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gdc822e14c5_0_5011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49" name="Google Shape;3249;gdc822e14c5_0_5011"/>
          <p:cNvSpPr/>
          <p:nvPr/>
        </p:nvSpPr>
        <p:spPr>
          <a:xfrm>
            <a:off x="11910350" y="2854767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6">
    <p:spTree>
      <p:nvGrpSpPr>
        <p:cNvPr id="3250" name="Shape 3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1" name="Google Shape;3251;gdc822e14c5_0_5109"/>
          <p:cNvSpPr txBox="1"/>
          <p:nvPr>
            <p:ph idx="1" type="subTitle"/>
          </p:nvPr>
        </p:nvSpPr>
        <p:spPr>
          <a:xfrm>
            <a:off x="966567" y="2200833"/>
            <a:ext cx="6432000" cy="3652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9pPr>
          </a:lstStyle>
          <a:p/>
        </p:txBody>
      </p:sp>
      <p:sp>
        <p:nvSpPr>
          <p:cNvPr id="3252" name="Google Shape;3252;gdc822e14c5_0_5109"/>
          <p:cNvSpPr txBox="1"/>
          <p:nvPr>
            <p:ph idx="2" type="subTitle"/>
          </p:nvPr>
        </p:nvSpPr>
        <p:spPr>
          <a:xfrm>
            <a:off x="966567" y="1706300"/>
            <a:ext cx="4756500" cy="564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Ramabhadra"/>
              <a:buNone/>
              <a:defRPr sz="2700">
                <a:solidFill>
                  <a:schemeClr val="accent5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/>
        </p:txBody>
      </p:sp>
      <p:sp>
        <p:nvSpPr>
          <p:cNvPr id="3253" name="Google Shape;3253;gdc822e14c5_0_5109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grpSp>
        <p:nvGrpSpPr>
          <p:cNvPr id="3254" name="Google Shape;3254;gdc822e14c5_0_5109"/>
          <p:cNvGrpSpPr/>
          <p:nvPr/>
        </p:nvGrpSpPr>
        <p:grpSpPr>
          <a:xfrm rot="-5400000">
            <a:off x="11766820" y="3731658"/>
            <a:ext cx="2715982" cy="3017599"/>
            <a:chOff x="3273438" y="3268525"/>
            <a:chExt cx="1140450" cy="1267100"/>
          </a:xfrm>
        </p:grpSpPr>
        <p:sp>
          <p:nvSpPr>
            <p:cNvPr id="3255" name="Google Shape;3255;gdc822e14c5_0_5109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gdc822e14c5_0_5109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gdc822e14c5_0_5109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gdc822e14c5_0_5109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gdc822e14c5_0_5109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gdc822e14c5_0_5109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gdc822e14c5_0_5109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gdc822e14c5_0_5109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gdc822e14c5_0_5109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gdc822e14c5_0_5109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gdc822e14c5_0_5109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gdc822e14c5_0_5109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gdc822e14c5_0_5109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gdc822e14c5_0_5109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gdc822e14c5_0_5109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gdc822e14c5_0_5109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gdc822e14c5_0_5109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gdc822e14c5_0_5109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gdc822e14c5_0_5109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gdc822e14c5_0_5109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gdc822e14c5_0_5109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gdc822e14c5_0_5109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gdc822e14c5_0_5109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gdc822e14c5_0_5109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gdc822e14c5_0_5109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gdc822e14c5_0_5109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gdc822e14c5_0_5109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gdc822e14c5_0_5109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gdc822e14c5_0_5109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gdc822e14c5_0_5109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gdc822e14c5_0_5109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gdc822e14c5_0_5109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gdc822e14c5_0_5109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gdc822e14c5_0_5109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gdc822e14c5_0_5109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gdc822e14c5_0_5109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gdc822e14c5_0_5109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gdc822e14c5_0_5109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gdc822e14c5_0_5109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gdc822e14c5_0_5109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gdc822e14c5_0_5109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gdc822e14c5_0_5109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gdc822e14c5_0_5109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gdc822e14c5_0_5109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gdc822e14c5_0_5109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gdc822e14c5_0_5109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gdc822e14c5_0_5109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gdc822e14c5_0_5109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gdc822e14c5_0_5109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gdc822e14c5_0_5109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gdc822e14c5_0_5109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gdc822e14c5_0_5109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gdc822e14c5_0_5109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gdc822e14c5_0_5109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gdc822e14c5_0_5109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gdc822e14c5_0_5109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gdc822e14c5_0_5109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gdc822e14c5_0_5109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gdc822e14c5_0_5109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gdc822e14c5_0_5109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gdc822e14c5_0_5109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gdc822e14c5_0_5109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gdc822e14c5_0_5109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gdc822e14c5_0_5109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gdc822e14c5_0_5109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gdc822e14c5_0_5109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gdc822e14c5_0_5109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gdc822e14c5_0_5109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gdc822e14c5_0_5109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gdc822e14c5_0_5109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gdc822e14c5_0_5109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gdc822e14c5_0_5109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gdc822e14c5_0_5109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gdc822e14c5_0_5109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gdc822e14c5_0_5109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gdc822e14c5_0_5109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gdc822e14c5_0_5109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gdc822e14c5_0_5109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gdc822e14c5_0_5109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gdc822e14c5_0_5109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gdc822e14c5_0_5109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gdc822e14c5_0_5109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gdc822e14c5_0_5109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gdc822e14c5_0_5109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gdc822e14c5_0_5109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gdc822e14c5_0_5109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gdc822e14c5_0_5109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gdc822e14c5_0_5109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gdc822e14c5_0_5109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gdc822e14c5_0_5109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45" name="Google Shape;3345;gdc822e14c5_0_5109"/>
          <p:cNvSpPr/>
          <p:nvPr/>
        </p:nvSpPr>
        <p:spPr>
          <a:xfrm>
            <a:off x="-17" y="5014267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46" name="Google Shape;3346;gdc822e14c5_0_5109"/>
          <p:cNvGrpSpPr/>
          <p:nvPr/>
        </p:nvGrpSpPr>
        <p:grpSpPr>
          <a:xfrm rot="-5400000">
            <a:off x="-1952846" y="-2577776"/>
            <a:ext cx="2715982" cy="3017599"/>
            <a:chOff x="3273438" y="3268525"/>
            <a:chExt cx="1140450" cy="1267100"/>
          </a:xfrm>
        </p:grpSpPr>
        <p:sp>
          <p:nvSpPr>
            <p:cNvPr id="3347" name="Google Shape;3347;gdc822e14c5_0_5109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gdc822e14c5_0_5109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gdc822e14c5_0_5109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gdc822e14c5_0_5109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gdc822e14c5_0_5109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gdc822e14c5_0_5109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gdc822e14c5_0_5109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gdc822e14c5_0_5109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gdc822e14c5_0_5109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gdc822e14c5_0_5109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gdc822e14c5_0_5109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gdc822e14c5_0_5109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gdc822e14c5_0_5109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gdc822e14c5_0_5109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gdc822e14c5_0_5109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gdc822e14c5_0_5109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gdc822e14c5_0_5109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gdc822e14c5_0_5109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gdc822e14c5_0_5109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gdc822e14c5_0_5109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gdc822e14c5_0_5109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gdc822e14c5_0_5109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gdc822e14c5_0_5109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gdc822e14c5_0_5109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gdc822e14c5_0_5109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gdc822e14c5_0_5109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gdc822e14c5_0_5109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gdc822e14c5_0_5109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gdc822e14c5_0_5109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gdc822e14c5_0_5109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gdc822e14c5_0_5109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gdc822e14c5_0_5109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gdc822e14c5_0_5109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gdc822e14c5_0_5109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gdc822e14c5_0_5109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gdc822e14c5_0_5109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gdc822e14c5_0_5109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gdc822e14c5_0_5109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gdc822e14c5_0_5109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gdc822e14c5_0_5109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gdc822e14c5_0_5109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gdc822e14c5_0_5109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gdc822e14c5_0_5109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gdc822e14c5_0_5109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gdc822e14c5_0_5109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gdc822e14c5_0_5109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gdc822e14c5_0_5109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gdc822e14c5_0_5109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gdc822e14c5_0_5109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gdc822e14c5_0_5109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gdc822e14c5_0_5109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gdc822e14c5_0_5109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gdc822e14c5_0_5109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gdc822e14c5_0_5109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gdc822e14c5_0_5109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gdc822e14c5_0_5109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gdc822e14c5_0_5109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gdc822e14c5_0_5109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gdc822e14c5_0_5109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gdc822e14c5_0_5109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gdc822e14c5_0_5109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gdc822e14c5_0_5109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gdc822e14c5_0_5109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gdc822e14c5_0_5109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gdc822e14c5_0_5109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gdc822e14c5_0_5109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gdc822e14c5_0_5109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gdc822e14c5_0_5109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gdc822e14c5_0_5109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gdc822e14c5_0_5109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gdc822e14c5_0_5109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gdc822e14c5_0_5109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gdc822e14c5_0_5109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gdc822e14c5_0_5109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gdc822e14c5_0_5109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gdc822e14c5_0_5109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gdc822e14c5_0_5109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gdc822e14c5_0_5109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gdc822e14c5_0_5109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gdc822e14c5_0_5109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gdc822e14c5_0_5109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gdc822e14c5_0_5109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gdc822e14c5_0_5109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gdc822e14c5_0_5109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gdc822e14c5_0_5109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gdc822e14c5_0_5109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gdc822e14c5_0_5109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gdc822e14c5_0_5109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gdc822e14c5_0_5109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gdc822e14c5_0_5109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1">
    <p:spTree>
      <p:nvGrpSpPr>
        <p:cNvPr id="3437" name="Shape 3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8" name="Google Shape;3438;gdc822e14c5_0_5296"/>
          <p:cNvSpPr txBox="1"/>
          <p:nvPr>
            <p:ph idx="1" type="subTitle"/>
          </p:nvPr>
        </p:nvSpPr>
        <p:spPr>
          <a:xfrm>
            <a:off x="3362000" y="1688100"/>
            <a:ext cx="5468100" cy="19440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Raleway Thin"/>
              <a:buNone/>
              <a:defRPr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Raleway Thin"/>
              <a:buNone/>
              <a:defRPr>
                <a:solidFill>
                  <a:schemeClr val="accent6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Raleway Thin"/>
              <a:buNone/>
              <a:defRPr>
                <a:solidFill>
                  <a:schemeClr val="accent6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Raleway Thin"/>
              <a:buNone/>
              <a:defRPr>
                <a:solidFill>
                  <a:schemeClr val="accent6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Raleway Thin"/>
              <a:buNone/>
              <a:defRPr>
                <a:solidFill>
                  <a:schemeClr val="accent6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Raleway Thin"/>
              <a:buNone/>
              <a:defRPr>
                <a:solidFill>
                  <a:schemeClr val="accent6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Raleway Thin"/>
              <a:buNone/>
              <a:defRPr>
                <a:solidFill>
                  <a:schemeClr val="accent6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Raleway Thin"/>
              <a:buNone/>
              <a:defRPr>
                <a:solidFill>
                  <a:schemeClr val="accent6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Raleway Thin"/>
              <a:buNone/>
              <a:defRPr>
                <a:solidFill>
                  <a:schemeClr val="accent6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3439" name="Google Shape;3439;gdc822e14c5_0_5296"/>
          <p:cNvSpPr txBox="1"/>
          <p:nvPr/>
        </p:nvSpPr>
        <p:spPr>
          <a:xfrm>
            <a:off x="3691200" y="1644944"/>
            <a:ext cx="4809600" cy="139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40" name="Google Shape;3440;gdc822e14c5_0_5296"/>
          <p:cNvSpPr txBox="1"/>
          <p:nvPr/>
        </p:nvSpPr>
        <p:spPr>
          <a:xfrm>
            <a:off x="3708600" y="4489233"/>
            <a:ext cx="4774800" cy="12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CREDITS: This presentation template was created by </a:t>
            </a:r>
            <a:r>
              <a:rPr b="1" lang="en-US" sz="1600">
                <a:solidFill>
                  <a:schemeClr val="accent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US" sz="1600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, including icons by </a:t>
            </a:r>
            <a:r>
              <a:rPr b="1" lang="en-US" sz="1600">
                <a:solidFill>
                  <a:schemeClr val="accent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US" sz="1600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, infographics &amp; images by </a:t>
            </a:r>
            <a:r>
              <a:rPr b="1" lang="en-US" sz="1600">
                <a:solidFill>
                  <a:schemeClr val="accent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600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41" name="Google Shape;3441;gdc822e14c5_0_5296"/>
          <p:cNvSpPr txBox="1"/>
          <p:nvPr>
            <p:ph type="title"/>
          </p:nvPr>
        </p:nvSpPr>
        <p:spPr>
          <a:xfrm>
            <a:off x="3402600" y="719967"/>
            <a:ext cx="53868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 b="1"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3442" name="Google Shape;3442;gdc822e14c5_0_5296"/>
          <p:cNvSpPr/>
          <p:nvPr/>
        </p:nvSpPr>
        <p:spPr>
          <a:xfrm rot="5400000">
            <a:off x="1179243" y="5790553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43" name="Google Shape;3443;gdc822e14c5_0_5296"/>
          <p:cNvGrpSpPr/>
          <p:nvPr/>
        </p:nvGrpSpPr>
        <p:grpSpPr>
          <a:xfrm rot="-5400000">
            <a:off x="11453604" y="3991108"/>
            <a:ext cx="2715982" cy="3017599"/>
            <a:chOff x="3273438" y="3268525"/>
            <a:chExt cx="1140450" cy="1267100"/>
          </a:xfrm>
        </p:grpSpPr>
        <p:sp>
          <p:nvSpPr>
            <p:cNvPr id="3444" name="Google Shape;3444;gdc822e14c5_0_5296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gdc822e14c5_0_5296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gdc822e14c5_0_5296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gdc822e14c5_0_5296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gdc822e14c5_0_5296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gdc822e14c5_0_5296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gdc822e14c5_0_5296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gdc822e14c5_0_5296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gdc822e14c5_0_5296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gdc822e14c5_0_5296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gdc822e14c5_0_5296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gdc822e14c5_0_5296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gdc822e14c5_0_5296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gdc822e14c5_0_5296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gdc822e14c5_0_5296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gdc822e14c5_0_5296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gdc822e14c5_0_5296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gdc822e14c5_0_5296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gdc822e14c5_0_5296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gdc822e14c5_0_5296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gdc822e14c5_0_5296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gdc822e14c5_0_5296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gdc822e14c5_0_5296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gdc822e14c5_0_5296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gdc822e14c5_0_5296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gdc822e14c5_0_5296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gdc822e14c5_0_5296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gdc822e14c5_0_5296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gdc822e14c5_0_5296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gdc822e14c5_0_5296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gdc822e14c5_0_5296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gdc822e14c5_0_5296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gdc822e14c5_0_5296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gdc822e14c5_0_5296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gdc822e14c5_0_5296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gdc822e14c5_0_5296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gdc822e14c5_0_5296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gdc822e14c5_0_5296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gdc822e14c5_0_5296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gdc822e14c5_0_5296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gdc822e14c5_0_5296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gdc822e14c5_0_5296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gdc822e14c5_0_5296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gdc822e14c5_0_5296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gdc822e14c5_0_5296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gdc822e14c5_0_5296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gdc822e14c5_0_5296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gdc822e14c5_0_5296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gdc822e14c5_0_5296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gdc822e14c5_0_5296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gdc822e14c5_0_5296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gdc822e14c5_0_5296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gdc822e14c5_0_5296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gdc822e14c5_0_5296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gdc822e14c5_0_5296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gdc822e14c5_0_5296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gdc822e14c5_0_5296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gdc822e14c5_0_5296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gdc822e14c5_0_5296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gdc822e14c5_0_5296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gdc822e14c5_0_5296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gdc822e14c5_0_5296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gdc822e14c5_0_5296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gdc822e14c5_0_5296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gdc822e14c5_0_5296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gdc822e14c5_0_5296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gdc822e14c5_0_5296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gdc822e14c5_0_5296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gdc822e14c5_0_5296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gdc822e14c5_0_5296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gdc822e14c5_0_5296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gdc822e14c5_0_5296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gdc822e14c5_0_5296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gdc822e14c5_0_5296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gdc822e14c5_0_5296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gdc822e14c5_0_5296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gdc822e14c5_0_5296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gdc822e14c5_0_5296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gdc822e14c5_0_5296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gdc822e14c5_0_5296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gdc822e14c5_0_5296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gdc822e14c5_0_5296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gdc822e14c5_0_5296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gdc822e14c5_0_5296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gdc822e14c5_0_5296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gdc822e14c5_0_5296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gdc822e14c5_0_5296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gdc822e14c5_0_5296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gdc822e14c5_0_5296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gdc822e14c5_0_5296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4" name="Google Shape;3534;gdc822e14c5_0_5296"/>
          <p:cNvGrpSpPr/>
          <p:nvPr/>
        </p:nvGrpSpPr>
        <p:grpSpPr>
          <a:xfrm rot="-5400000">
            <a:off x="-1993430" y="-150959"/>
            <a:ext cx="2715982" cy="3017599"/>
            <a:chOff x="3273438" y="3268525"/>
            <a:chExt cx="1140450" cy="1267100"/>
          </a:xfrm>
        </p:grpSpPr>
        <p:sp>
          <p:nvSpPr>
            <p:cNvPr id="3535" name="Google Shape;3535;gdc822e14c5_0_5296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gdc822e14c5_0_5296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gdc822e14c5_0_5296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gdc822e14c5_0_5296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gdc822e14c5_0_5296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gdc822e14c5_0_5296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gdc822e14c5_0_5296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gdc822e14c5_0_5296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gdc822e14c5_0_5296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gdc822e14c5_0_5296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gdc822e14c5_0_5296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gdc822e14c5_0_5296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gdc822e14c5_0_5296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gdc822e14c5_0_5296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gdc822e14c5_0_5296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gdc822e14c5_0_5296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gdc822e14c5_0_5296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gdc822e14c5_0_5296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gdc822e14c5_0_5296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gdc822e14c5_0_5296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gdc822e14c5_0_5296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gdc822e14c5_0_5296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gdc822e14c5_0_5296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gdc822e14c5_0_5296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gdc822e14c5_0_5296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gdc822e14c5_0_5296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gdc822e14c5_0_5296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gdc822e14c5_0_5296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gdc822e14c5_0_5296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gdc822e14c5_0_5296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gdc822e14c5_0_5296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gdc822e14c5_0_5296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gdc822e14c5_0_5296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gdc822e14c5_0_5296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gdc822e14c5_0_5296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gdc822e14c5_0_5296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gdc822e14c5_0_5296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gdc822e14c5_0_5296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gdc822e14c5_0_5296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gdc822e14c5_0_5296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gdc822e14c5_0_5296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gdc822e14c5_0_5296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gdc822e14c5_0_5296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gdc822e14c5_0_5296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gdc822e14c5_0_5296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gdc822e14c5_0_5296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gdc822e14c5_0_5296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gdc822e14c5_0_5296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gdc822e14c5_0_5296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gdc822e14c5_0_5296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gdc822e14c5_0_5296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gdc822e14c5_0_5296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gdc822e14c5_0_5296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gdc822e14c5_0_5296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gdc822e14c5_0_5296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gdc822e14c5_0_5296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gdc822e14c5_0_5296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gdc822e14c5_0_5296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gdc822e14c5_0_5296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gdc822e14c5_0_5296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gdc822e14c5_0_5296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gdc822e14c5_0_5296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gdc822e14c5_0_5296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gdc822e14c5_0_5296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gdc822e14c5_0_5296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gdc822e14c5_0_5296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gdc822e14c5_0_5296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gdc822e14c5_0_5296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gdc822e14c5_0_5296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gdc822e14c5_0_5296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gdc822e14c5_0_5296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gdc822e14c5_0_5296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gdc822e14c5_0_5296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gdc822e14c5_0_5296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gdc822e14c5_0_5296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gdc822e14c5_0_5296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gdc822e14c5_0_5296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gdc822e14c5_0_5296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gdc822e14c5_0_5296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gdc822e14c5_0_5296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gdc822e14c5_0_5296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gdc822e14c5_0_5296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gdc822e14c5_0_5296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gdc822e14c5_0_5296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gdc822e14c5_0_5296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gdc822e14c5_0_5296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gdc822e14c5_0_5296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gdc822e14c5_0_5296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gdc822e14c5_0_5296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gdc822e14c5_0_5296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25" name="Google Shape;3625;gdc822e14c5_0_5296"/>
          <p:cNvSpPr/>
          <p:nvPr/>
        </p:nvSpPr>
        <p:spPr>
          <a:xfrm rot="5400000">
            <a:off x="10714543" y="-776247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4">
    <p:spTree>
      <p:nvGrpSpPr>
        <p:cNvPr id="3626" name="Shape 3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27" name="Google Shape;3627;gdc822e14c5_0_5485"/>
          <p:cNvGrpSpPr/>
          <p:nvPr/>
        </p:nvGrpSpPr>
        <p:grpSpPr>
          <a:xfrm rot="-5400000">
            <a:off x="1104504" y="-2267592"/>
            <a:ext cx="2715982" cy="3017599"/>
            <a:chOff x="3273438" y="3268525"/>
            <a:chExt cx="1140450" cy="1267100"/>
          </a:xfrm>
        </p:grpSpPr>
        <p:sp>
          <p:nvSpPr>
            <p:cNvPr id="3628" name="Google Shape;3628;gdc822e14c5_0_5485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gdc822e14c5_0_5485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gdc822e14c5_0_5485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gdc822e14c5_0_5485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gdc822e14c5_0_5485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gdc822e14c5_0_5485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gdc822e14c5_0_5485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gdc822e14c5_0_5485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gdc822e14c5_0_5485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gdc822e14c5_0_5485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gdc822e14c5_0_5485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gdc822e14c5_0_5485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gdc822e14c5_0_5485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gdc822e14c5_0_5485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gdc822e14c5_0_5485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gdc822e14c5_0_5485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gdc822e14c5_0_5485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gdc822e14c5_0_5485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gdc822e14c5_0_5485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gdc822e14c5_0_5485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gdc822e14c5_0_5485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gdc822e14c5_0_5485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gdc822e14c5_0_5485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gdc822e14c5_0_5485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gdc822e14c5_0_5485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gdc822e14c5_0_5485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gdc822e14c5_0_5485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gdc822e14c5_0_5485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gdc822e14c5_0_5485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gdc822e14c5_0_5485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gdc822e14c5_0_5485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gdc822e14c5_0_5485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gdc822e14c5_0_5485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gdc822e14c5_0_5485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gdc822e14c5_0_5485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gdc822e14c5_0_5485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gdc822e14c5_0_5485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gdc822e14c5_0_5485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gdc822e14c5_0_5485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gdc822e14c5_0_5485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gdc822e14c5_0_5485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gdc822e14c5_0_5485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gdc822e14c5_0_5485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gdc822e14c5_0_5485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gdc822e14c5_0_5485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gdc822e14c5_0_5485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gdc822e14c5_0_5485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gdc822e14c5_0_5485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gdc822e14c5_0_5485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gdc822e14c5_0_5485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gdc822e14c5_0_5485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gdc822e14c5_0_5485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gdc822e14c5_0_5485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gdc822e14c5_0_5485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gdc822e14c5_0_5485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gdc822e14c5_0_5485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gdc822e14c5_0_5485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gdc822e14c5_0_5485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gdc822e14c5_0_5485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gdc822e14c5_0_5485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gdc822e14c5_0_5485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gdc822e14c5_0_5485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gdc822e14c5_0_5485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gdc822e14c5_0_5485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gdc822e14c5_0_5485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gdc822e14c5_0_5485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gdc822e14c5_0_5485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gdc822e14c5_0_5485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gdc822e14c5_0_5485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gdc822e14c5_0_5485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gdc822e14c5_0_5485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gdc822e14c5_0_5485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gdc822e14c5_0_5485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gdc822e14c5_0_5485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gdc822e14c5_0_5485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gdc822e14c5_0_5485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gdc822e14c5_0_5485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gdc822e14c5_0_5485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gdc822e14c5_0_5485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gdc822e14c5_0_5485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gdc822e14c5_0_5485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gdc822e14c5_0_5485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gdc822e14c5_0_5485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gdc822e14c5_0_5485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gdc822e14c5_0_5485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gdc822e14c5_0_5485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gdc822e14c5_0_5485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gdc822e14c5_0_5485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gdc822e14c5_0_5485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gdc822e14c5_0_5485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18" name="Google Shape;3718;gdc822e14c5_0_5485"/>
          <p:cNvGrpSpPr/>
          <p:nvPr/>
        </p:nvGrpSpPr>
        <p:grpSpPr>
          <a:xfrm rot="-5400000">
            <a:off x="8371770" y="6132608"/>
            <a:ext cx="2715982" cy="3017599"/>
            <a:chOff x="3273438" y="3268525"/>
            <a:chExt cx="1140450" cy="1267100"/>
          </a:xfrm>
        </p:grpSpPr>
        <p:sp>
          <p:nvSpPr>
            <p:cNvPr id="3719" name="Google Shape;3719;gdc822e14c5_0_5485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gdc822e14c5_0_5485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gdc822e14c5_0_5485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gdc822e14c5_0_5485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gdc822e14c5_0_5485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gdc822e14c5_0_5485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gdc822e14c5_0_5485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gdc822e14c5_0_5485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gdc822e14c5_0_5485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gdc822e14c5_0_5485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gdc822e14c5_0_5485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gdc822e14c5_0_5485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gdc822e14c5_0_5485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gdc822e14c5_0_5485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gdc822e14c5_0_5485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gdc822e14c5_0_5485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gdc822e14c5_0_5485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gdc822e14c5_0_5485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gdc822e14c5_0_5485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gdc822e14c5_0_5485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gdc822e14c5_0_5485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gdc822e14c5_0_5485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gdc822e14c5_0_5485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gdc822e14c5_0_5485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gdc822e14c5_0_5485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gdc822e14c5_0_5485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gdc822e14c5_0_5485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gdc822e14c5_0_5485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gdc822e14c5_0_5485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gdc822e14c5_0_5485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gdc822e14c5_0_5485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gdc822e14c5_0_5485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gdc822e14c5_0_5485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gdc822e14c5_0_5485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gdc822e14c5_0_5485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gdc822e14c5_0_5485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gdc822e14c5_0_5485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gdc822e14c5_0_5485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gdc822e14c5_0_5485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gdc822e14c5_0_5485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gdc822e14c5_0_5485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gdc822e14c5_0_5485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gdc822e14c5_0_5485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gdc822e14c5_0_5485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gdc822e14c5_0_5485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gdc822e14c5_0_5485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gdc822e14c5_0_5485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gdc822e14c5_0_5485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gdc822e14c5_0_5485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gdc822e14c5_0_5485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gdc822e14c5_0_5485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gdc822e14c5_0_5485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gdc822e14c5_0_5485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gdc822e14c5_0_5485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gdc822e14c5_0_5485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gdc822e14c5_0_5485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gdc822e14c5_0_5485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gdc822e14c5_0_5485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gdc822e14c5_0_5485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gdc822e14c5_0_5485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gdc822e14c5_0_5485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gdc822e14c5_0_5485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gdc822e14c5_0_5485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gdc822e14c5_0_5485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gdc822e14c5_0_5485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gdc822e14c5_0_5485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gdc822e14c5_0_5485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gdc822e14c5_0_5485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gdc822e14c5_0_5485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gdc822e14c5_0_5485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gdc822e14c5_0_5485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gdc822e14c5_0_5485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gdc822e14c5_0_5485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gdc822e14c5_0_5485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gdc822e14c5_0_5485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gdc822e14c5_0_5485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gdc822e14c5_0_5485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gdc822e14c5_0_5485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gdc822e14c5_0_5485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gdc822e14c5_0_5485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gdc822e14c5_0_5485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gdc822e14c5_0_5485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gdc822e14c5_0_5485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gdc822e14c5_0_5485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gdc822e14c5_0_5485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gdc822e14c5_0_5485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gdc822e14c5_0_5485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gdc822e14c5_0_5485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gdc822e14c5_0_5485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gdc822e14c5_0_5485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09" name="Google Shape;3809;gdc822e14c5_0_5485"/>
          <p:cNvSpPr/>
          <p:nvPr/>
        </p:nvSpPr>
        <p:spPr>
          <a:xfrm rot="5400000">
            <a:off x="1729877" y="5790553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0" name="Google Shape;3810;gdc822e14c5_0_5485"/>
          <p:cNvSpPr/>
          <p:nvPr/>
        </p:nvSpPr>
        <p:spPr>
          <a:xfrm rot="5400000">
            <a:off x="10170943" y="-776247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5">
    <p:spTree>
      <p:nvGrpSpPr>
        <p:cNvPr id="3811" name="Shape 3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2" name="Google Shape;3812;gdc822e14c5_0_5670"/>
          <p:cNvSpPr/>
          <p:nvPr/>
        </p:nvSpPr>
        <p:spPr>
          <a:xfrm>
            <a:off x="-17" y="719967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3" name="Google Shape;3813;gdc822e14c5_0_5670"/>
          <p:cNvSpPr/>
          <p:nvPr/>
        </p:nvSpPr>
        <p:spPr>
          <a:xfrm>
            <a:off x="11900783" y="4301033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14" name="Google Shape;3814;gdc822e14c5_0_5670"/>
          <p:cNvGrpSpPr/>
          <p:nvPr/>
        </p:nvGrpSpPr>
        <p:grpSpPr>
          <a:xfrm rot="-5400000">
            <a:off x="-2286363" y="3278041"/>
            <a:ext cx="2715982" cy="3017599"/>
            <a:chOff x="3273438" y="3268525"/>
            <a:chExt cx="1140450" cy="1267100"/>
          </a:xfrm>
        </p:grpSpPr>
        <p:sp>
          <p:nvSpPr>
            <p:cNvPr id="3815" name="Google Shape;3815;gdc822e14c5_0_5670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gdc822e14c5_0_5670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gdc822e14c5_0_5670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gdc822e14c5_0_5670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gdc822e14c5_0_5670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gdc822e14c5_0_5670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gdc822e14c5_0_5670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gdc822e14c5_0_5670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gdc822e14c5_0_5670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gdc822e14c5_0_5670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gdc822e14c5_0_5670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gdc822e14c5_0_5670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gdc822e14c5_0_5670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gdc822e14c5_0_5670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gdc822e14c5_0_5670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gdc822e14c5_0_5670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gdc822e14c5_0_5670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gdc822e14c5_0_5670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gdc822e14c5_0_5670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gdc822e14c5_0_5670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gdc822e14c5_0_5670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gdc822e14c5_0_5670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gdc822e14c5_0_5670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gdc822e14c5_0_5670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gdc822e14c5_0_5670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gdc822e14c5_0_5670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gdc822e14c5_0_5670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gdc822e14c5_0_5670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gdc822e14c5_0_5670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gdc822e14c5_0_5670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gdc822e14c5_0_5670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gdc822e14c5_0_5670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gdc822e14c5_0_5670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gdc822e14c5_0_5670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gdc822e14c5_0_5670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gdc822e14c5_0_5670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gdc822e14c5_0_5670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gdc822e14c5_0_5670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gdc822e14c5_0_5670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gdc822e14c5_0_5670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gdc822e14c5_0_5670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gdc822e14c5_0_5670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gdc822e14c5_0_5670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gdc822e14c5_0_5670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gdc822e14c5_0_5670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gdc822e14c5_0_5670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gdc822e14c5_0_5670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gdc822e14c5_0_5670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gdc822e14c5_0_5670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gdc822e14c5_0_5670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gdc822e14c5_0_5670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gdc822e14c5_0_5670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gdc822e14c5_0_5670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gdc822e14c5_0_5670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gdc822e14c5_0_5670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gdc822e14c5_0_5670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gdc822e14c5_0_5670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gdc822e14c5_0_5670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gdc822e14c5_0_5670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gdc822e14c5_0_5670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gdc822e14c5_0_5670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gdc822e14c5_0_5670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gdc822e14c5_0_5670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gdc822e14c5_0_5670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gdc822e14c5_0_5670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gdc822e14c5_0_5670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gdc822e14c5_0_5670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gdc822e14c5_0_5670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gdc822e14c5_0_5670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gdc822e14c5_0_5670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gdc822e14c5_0_5670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gdc822e14c5_0_5670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gdc822e14c5_0_5670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gdc822e14c5_0_5670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gdc822e14c5_0_5670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gdc822e14c5_0_5670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gdc822e14c5_0_5670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gdc822e14c5_0_5670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gdc822e14c5_0_5670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gdc822e14c5_0_5670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gdc822e14c5_0_5670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gdc822e14c5_0_5670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gdc822e14c5_0_5670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gdc822e14c5_0_5670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gdc822e14c5_0_5670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gdc822e14c5_0_5670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gdc822e14c5_0_5670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gdc822e14c5_0_5670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gdc822e14c5_0_5670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gdc822e14c5_0_5670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05" name="Google Shape;3905;gdc822e14c5_0_5670"/>
          <p:cNvGrpSpPr/>
          <p:nvPr/>
        </p:nvGrpSpPr>
        <p:grpSpPr>
          <a:xfrm rot="-5400000">
            <a:off x="11757037" y="569008"/>
            <a:ext cx="2715982" cy="3017599"/>
            <a:chOff x="3273438" y="3268525"/>
            <a:chExt cx="1140450" cy="1267100"/>
          </a:xfrm>
        </p:grpSpPr>
        <p:sp>
          <p:nvSpPr>
            <p:cNvPr id="3906" name="Google Shape;3906;gdc822e14c5_0_5670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gdc822e14c5_0_5670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gdc822e14c5_0_5670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gdc822e14c5_0_5670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gdc822e14c5_0_5670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gdc822e14c5_0_5670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gdc822e14c5_0_5670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gdc822e14c5_0_5670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gdc822e14c5_0_5670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gdc822e14c5_0_5670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gdc822e14c5_0_5670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gdc822e14c5_0_5670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gdc822e14c5_0_5670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gdc822e14c5_0_5670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gdc822e14c5_0_5670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gdc822e14c5_0_5670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gdc822e14c5_0_5670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gdc822e14c5_0_5670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gdc822e14c5_0_5670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gdc822e14c5_0_5670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gdc822e14c5_0_5670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gdc822e14c5_0_5670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gdc822e14c5_0_5670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gdc822e14c5_0_5670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gdc822e14c5_0_5670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gdc822e14c5_0_5670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gdc822e14c5_0_5670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gdc822e14c5_0_5670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gdc822e14c5_0_5670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gdc822e14c5_0_5670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gdc822e14c5_0_5670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gdc822e14c5_0_5670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gdc822e14c5_0_5670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gdc822e14c5_0_5670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gdc822e14c5_0_5670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gdc822e14c5_0_5670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gdc822e14c5_0_5670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gdc822e14c5_0_5670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gdc822e14c5_0_5670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gdc822e14c5_0_5670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gdc822e14c5_0_5670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gdc822e14c5_0_5670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gdc822e14c5_0_5670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gdc822e14c5_0_5670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gdc822e14c5_0_5670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gdc822e14c5_0_5670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gdc822e14c5_0_5670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gdc822e14c5_0_5670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gdc822e14c5_0_5670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gdc822e14c5_0_5670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gdc822e14c5_0_5670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gdc822e14c5_0_5670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gdc822e14c5_0_5670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gdc822e14c5_0_5670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gdc822e14c5_0_5670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gdc822e14c5_0_5670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gdc822e14c5_0_5670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gdc822e14c5_0_5670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gdc822e14c5_0_5670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gdc822e14c5_0_5670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gdc822e14c5_0_5670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gdc822e14c5_0_5670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gdc822e14c5_0_5670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gdc822e14c5_0_5670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gdc822e14c5_0_5670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gdc822e14c5_0_5670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gdc822e14c5_0_5670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gdc822e14c5_0_5670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gdc822e14c5_0_5670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gdc822e14c5_0_5670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gdc822e14c5_0_5670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gdc822e14c5_0_5670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gdc822e14c5_0_5670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gdc822e14c5_0_5670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gdc822e14c5_0_5670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gdc822e14c5_0_5670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gdc822e14c5_0_5670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gdc822e14c5_0_5670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gdc822e14c5_0_5670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gdc822e14c5_0_5670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gdc822e14c5_0_5670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gdc822e14c5_0_5670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gdc822e14c5_0_5670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gdc822e14c5_0_5670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gdc822e14c5_0_5670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gdc822e14c5_0_5670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gdc822e14c5_0_5670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gdc822e14c5_0_5670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gdc822e14c5_0_5670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gdc822e14c5_0_5670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投影片 1">
  <p:cSld name="TITLE_1">
    <p:bg>
      <p:bgPr>
        <a:solidFill>
          <a:schemeClr val="accent3"/>
        </a:solidFill>
      </p:bgPr>
    </p:bg>
    <p:spTree>
      <p:nvGrpSpPr>
        <p:cNvPr id="3996" name="Shape 3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97" name="Google Shape;3997;gdc822e14c5_0_5855"/>
          <p:cNvGrpSpPr/>
          <p:nvPr/>
        </p:nvGrpSpPr>
        <p:grpSpPr>
          <a:xfrm>
            <a:off x="9790426" y="4546120"/>
            <a:ext cx="2255173" cy="2310006"/>
            <a:chOff x="7343003" y="3409675"/>
            <a:chExt cx="1691422" cy="1732548"/>
          </a:xfrm>
        </p:grpSpPr>
        <p:grpSp>
          <p:nvGrpSpPr>
            <p:cNvPr id="3998" name="Google Shape;3998;gdc822e14c5_0_5855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3999" name="Google Shape;3999;gdc822e14c5_0_5855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gdc822e14c5_0_5855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01" name="Google Shape;4001;gdc822e14c5_0_5855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4002" name="Google Shape;4002;gdc822e14c5_0_5855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gdc822e14c5_0_5855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gdc822e14c5_0_5855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05" name="Google Shape;4005;gdc822e14c5_0_5855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4006" name="Google Shape;4006;gdc822e14c5_0_5855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7" name="Google Shape;4007;gdc822e14c5_0_5855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8" name="Google Shape;4008;gdc822e14c5_0_5855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9" name="Google Shape;4009;gdc822e14c5_0_5855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10" name="Google Shape;4010;gdc822e14c5_0_5855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4011" name="Google Shape;4011;gdc822e14c5_0_5855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gdc822e14c5_0_5855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gdc822e14c5_0_5855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4" name="Google Shape;4014;gdc822e14c5_0_5855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5" name="Google Shape;4015;gdc822e14c5_0_5855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16" name="Google Shape;4016;gdc822e14c5_0_5855"/>
          <p:cNvGrpSpPr/>
          <p:nvPr/>
        </p:nvGrpSpPr>
        <p:grpSpPr>
          <a:xfrm>
            <a:off x="6724502" y="0"/>
            <a:ext cx="5085303" cy="5118675"/>
            <a:chOff x="5043503" y="0"/>
            <a:chExt cx="3814072" cy="3839102"/>
          </a:xfrm>
        </p:grpSpPr>
        <p:sp>
          <p:nvSpPr>
            <p:cNvPr id="4017" name="Google Shape;4017;gdc822e14c5_0_5855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gdc822e14c5_0_5855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19" name="Google Shape;4019;gdc822e14c5_0_5855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4020" name="Google Shape;4020;gdc822e14c5_0_5855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1" name="Google Shape;4021;gdc822e14c5_0_5855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2" name="Google Shape;4022;gdc822e14c5_0_5855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23" name="Google Shape;4023;gdc822e14c5_0_5855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24" name="Google Shape;4024;gdc822e14c5_0_5855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4025" name="Google Shape;4025;gdc822e14c5_0_5855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6" name="Google Shape;4026;gdc822e14c5_0_5855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27" name="Google Shape;4027;gdc822e14c5_0_5855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gdc822e14c5_0_5855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gdc822e14c5_0_5855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gdc822e14c5_0_5855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gdc822e14c5_0_5855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gdc822e14c5_0_5855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33" name="Google Shape;4033;gdc822e14c5_0_5855"/>
          <p:cNvSpPr txBox="1"/>
          <p:nvPr>
            <p:ph type="ctrTitle"/>
          </p:nvPr>
        </p:nvSpPr>
        <p:spPr>
          <a:xfrm>
            <a:off x="1098667" y="2151750"/>
            <a:ext cx="5673900" cy="24972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34" name="Google Shape;4034;gdc822e14c5_0_5855"/>
          <p:cNvSpPr txBox="1"/>
          <p:nvPr>
            <p:ph idx="1" type="subTitle"/>
          </p:nvPr>
        </p:nvSpPr>
        <p:spPr>
          <a:xfrm>
            <a:off x="1098667" y="4795067"/>
            <a:ext cx="5673900" cy="927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35" name="Google Shape;4035;gdc822e14c5_0_5855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內容" type="obj">
  <p:cSld name="OBJECT">
    <p:spTree>
      <p:nvGrpSpPr>
        <p:cNvPr id="4036" name="Shape 4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7" name="Google Shape;4037;gdc822e14c5_0_5895"/>
          <p:cNvSpPr txBox="1"/>
          <p:nvPr>
            <p:ph type="title"/>
          </p:nvPr>
        </p:nvSpPr>
        <p:spPr>
          <a:xfrm>
            <a:off x="252919" y="1123837"/>
            <a:ext cx="2947500" cy="46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38" name="Google Shape;4038;gdc822e14c5_0_5895"/>
          <p:cNvSpPr txBox="1"/>
          <p:nvPr>
            <p:ph idx="1" type="body"/>
          </p:nvPr>
        </p:nvSpPr>
        <p:spPr>
          <a:xfrm>
            <a:off x="3869268" y="864108"/>
            <a:ext cx="7315200" cy="51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4039" name="Google Shape;4039;gdc822e14c5_0_5895"/>
          <p:cNvSpPr txBox="1"/>
          <p:nvPr>
            <p:ph idx="10" type="dt"/>
          </p:nvPr>
        </p:nvSpPr>
        <p:spPr>
          <a:xfrm>
            <a:off x="262465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40" name="Google Shape;4040;gdc822e14c5_0_5895"/>
          <p:cNvSpPr txBox="1"/>
          <p:nvPr>
            <p:ph idx="11" type="ftr"/>
          </p:nvPr>
        </p:nvSpPr>
        <p:spPr>
          <a:xfrm>
            <a:off x="3869268" y="6356350"/>
            <a:ext cx="5911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41" name="Google Shape;4041;gdc822e14c5_0_5895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dc822e14c5_0_2245"/>
          <p:cNvSpPr txBox="1"/>
          <p:nvPr>
            <p:ph idx="1" type="body"/>
          </p:nvPr>
        </p:nvSpPr>
        <p:spPr>
          <a:xfrm>
            <a:off x="953600" y="1715967"/>
            <a:ext cx="10284900" cy="4428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"/>
              <a:buAutoNum type="arabicPeriod"/>
              <a:defRPr sz="1600"/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"/>
              <a:buFont typeface="Roboto Condensed Light"/>
              <a:buAutoNum type="alphaLcPeriod"/>
              <a:defRPr/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"/>
              <a:buFont typeface="Roboto Condensed Light"/>
              <a:buAutoNum type="romanLcPeriod"/>
              <a:defRPr/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"/>
              <a:buFont typeface="Roboto Condensed Light"/>
              <a:buAutoNum type="arabicPeriod"/>
              <a:defRPr/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"/>
              <a:buFont typeface="Roboto Condensed Light"/>
              <a:buAutoNum type="alphaLcPeriod"/>
              <a:defRPr/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"/>
              <a:buFont typeface="Roboto Condensed Light"/>
              <a:buAutoNum type="romanLcPeriod"/>
              <a:defRPr/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"/>
              <a:buFont typeface="Roboto Condensed Light"/>
              <a:buAutoNum type="arabicPeriod"/>
              <a:defRPr/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"/>
              <a:buFont typeface="Roboto Condensed Light"/>
              <a:buAutoNum type="alphaLcPeriod"/>
              <a:defRPr/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388" name="Google Shape;388;gdc822e14c5_0_2245"/>
          <p:cNvGrpSpPr/>
          <p:nvPr/>
        </p:nvGrpSpPr>
        <p:grpSpPr>
          <a:xfrm>
            <a:off x="-2132015" y="1745549"/>
            <a:ext cx="2715982" cy="3017599"/>
            <a:chOff x="3273438" y="3268525"/>
            <a:chExt cx="1140450" cy="1267100"/>
          </a:xfrm>
        </p:grpSpPr>
        <p:sp>
          <p:nvSpPr>
            <p:cNvPr id="389" name="Google Shape;389;gdc822e14c5_0_2245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gdc822e14c5_0_2245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gdc822e14c5_0_2245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gdc822e14c5_0_2245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gdc822e14c5_0_2245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gdc822e14c5_0_2245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gdc822e14c5_0_2245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gdc822e14c5_0_2245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gdc822e14c5_0_2245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gdc822e14c5_0_2245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gdc822e14c5_0_2245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gdc822e14c5_0_2245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gdc822e14c5_0_2245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gdc822e14c5_0_2245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gdc822e14c5_0_2245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gdc822e14c5_0_2245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gdc822e14c5_0_2245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gdc822e14c5_0_2245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gdc822e14c5_0_2245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gdc822e14c5_0_2245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gdc822e14c5_0_2245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gdc822e14c5_0_2245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gdc822e14c5_0_2245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gdc822e14c5_0_2245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gdc822e14c5_0_2245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gdc822e14c5_0_2245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gdc822e14c5_0_2245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gdc822e14c5_0_2245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gdc822e14c5_0_2245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gdc822e14c5_0_2245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gdc822e14c5_0_2245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gdc822e14c5_0_2245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gdc822e14c5_0_2245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gdc822e14c5_0_2245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gdc822e14c5_0_2245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gdc822e14c5_0_2245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gdc822e14c5_0_2245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gdc822e14c5_0_2245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gdc822e14c5_0_2245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gdc822e14c5_0_2245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gdc822e14c5_0_2245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gdc822e14c5_0_2245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gdc822e14c5_0_2245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gdc822e14c5_0_2245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gdc822e14c5_0_2245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gdc822e14c5_0_2245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gdc822e14c5_0_2245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gdc822e14c5_0_2245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gdc822e14c5_0_2245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gdc822e14c5_0_2245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gdc822e14c5_0_2245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gdc822e14c5_0_2245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gdc822e14c5_0_2245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gdc822e14c5_0_2245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gdc822e14c5_0_2245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gdc822e14c5_0_2245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gdc822e14c5_0_2245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gdc822e14c5_0_2245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gdc822e14c5_0_2245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gdc822e14c5_0_2245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gdc822e14c5_0_2245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gdc822e14c5_0_2245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gdc822e14c5_0_2245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gdc822e14c5_0_2245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gdc822e14c5_0_2245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gdc822e14c5_0_2245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gdc822e14c5_0_2245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gdc822e14c5_0_2245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gdc822e14c5_0_2245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gdc822e14c5_0_2245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gdc822e14c5_0_2245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gdc822e14c5_0_2245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gdc822e14c5_0_2245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gdc822e14c5_0_2245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gdc822e14c5_0_2245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gdc822e14c5_0_2245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gdc822e14c5_0_2245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gdc822e14c5_0_2245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gdc822e14c5_0_2245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gdc822e14c5_0_2245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gdc822e14c5_0_2245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gdc822e14c5_0_2245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gdc822e14c5_0_2245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gdc822e14c5_0_2245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gdc822e14c5_0_2245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gdc822e14c5_0_2245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gdc822e14c5_0_2245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gdc822e14c5_0_2245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gdc822e14c5_0_2245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gdc822e14c5_0_2245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9" name="Google Shape;479;gdc822e14c5_0_2245"/>
          <p:cNvSpPr/>
          <p:nvPr/>
        </p:nvSpPr>
        <p:spPr>
          <a:xfrm>
            <a:off x="11900783" y="5014267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gdc822e14c5_0_2245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兩個內容" type="twoObj">
  <p:cSld name="TWO_OBJECTS">
    <p:spTree>
      <p:nvGrpSpPr>
        <p:cNvPr id="4042" name="Shape 4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3" name="Google Shape;4043;gdc822e14c5_0_5901"/>
          <p:cNvSpPr txBox="1"/>
          <p:nvPr>
            <p:ph type="title"/>
          </p:nvPr>
        </p:nvSpPr>
        <p:spPr>
          <a:xfrm>
            <a:off x="252919" y="1123837"/>
            <a:ext cx="2947500" cy="46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44" name="Google Shape;4044;gdc822e14c5_0_5901"/>
          <p:cNvSpPr txBox="1"/>
          <p:nvPr>
            <p:ph idx="1" type="body"/>
          </p:nvPr>
        </p:nvSpPr>
        <p:spPr>
          <a:xfrm>
            <a:off x="3867912" y="868680"/>
            <a:ext cx="3474600" cy="51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556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429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302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indent="-3175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4045" name="Google Shape;4045;gdc822e14c5_0_5901"/>
          <p:cNvSpPr txBox="1"/>
          <p:nvPr>
            <p:ph idx="2" type="body"/>
          </p:nvPr>
        </p:nvSpPr>
        <p:spPr>
          <a:xfrm>
            <a:off x="7818120" y="868680"/>
            <a:ext cx="3474600" cy="51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556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429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302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indent="-3175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4046" name="Google Shape;4046;gdc822e14c5_0_5901"/>
          <p:cNvSpPr txBox="1"/>
          <p:nvPr>
            <p:ph idx="10" type="dt"/>
          </p:nvPr>
        </p:nvSpPr>
        <p:spPr>
          <a:xfrm>
            <a:off x="262465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47" name="Google Shape;4047;gdc822e14c5_0_5901"/>
          <p:cNvSpPr txBox="1"/>
          <p:nvPr>
            <p:ph idx="11" type="ftr"/>
          </p:nvPr>
        </p:nvSpPr>
        <p:spPr>
          <a:xfrm>
            <a:off x="3869268" y="6356350"/>
            <a:ext cx="5911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48" name="Google Shape;4048;gdc822e14c5_0_5901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dc822e14c5_0_2340"/>
          <p:cNvSpPr txBox="1"/>
          <p:nvPr>
            <p:ph idx="1" type="subTitle"/>
          </p:nvPr>
        </p:nvSpPr>
        <p:spPr>
          <a:xfrm>
            <a:off x="7541233" y="4017967"/>
            <a:ext cx="3627300" cy="1110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483" name="Google Shape;483;gdc822e14c5_0_2340"/>
          <p:cNvSpPr txBox="1"/>
          <p:nvPr>
            <p:ph idx="2" type="subTitle"/>
          </p:nvPr>
        </p:nvSpPr>
        <p:spPr>
          <a:xfrm>
            <a:off x="7463833" y="3561100"/>
            <a:ext cx="3782100" cy="597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nton"/>
              <a:buNone/>
              <a:defRPr b="1" sz="2700">
                <a:solidFill>
                  <a:schemeClr val="accent1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484" name="Google Shape;484;gdc822e14c5_0_2340"/>
          <p:cNvSpPr txBox="1"/>
          <p:nvPr>
            <p:ph idx="3" type="subTitle"/>
          </p:nvPr>
        </p:nvSpPr>
        <p:spPr>
          <a:xfrm>
            <a:off x="1016900" y="4017967"/>
            <a:ext cx="3627300" cy="1110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485" name="Google Shape;485;gdc822e14c5_0_2340"/>
          <p:cNvSpPr txBox="1"/>
          <p:nvPr>
            <p:ph idx="4" type="subTitle"/>
          </p:nvPr>
        </p:nvSpPr>
        <p:spPr>
          <a:xfrm>
            <a:off x="939500" y="3561100"/>
            <a:ext cx="3782100" cy="597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nton"/>
              <a:buNone/>
              <a:defRPr b="1" sz="2700">
                <a:solidFill>
                  <a:schemeClr val="accent1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grpSp>
        <p:nvGrpSpPr>
          <p:cNvPr id="486" name="Google Shape;486;gdc822e14c5_0_2340"/>
          <p:cNvGrpSpPr/>
          <p:nvPr/>
        </p:nvGrpSpPr>
        <p:grpSpPr>
          <a:xfrm>
            <a:off x="4738135" y="-2733151"/>
            <a:ext cx="2715982" cy="3017599"/>
            <a:chOff x="3273438" y="3268525"/>
            <a:chExt cx="1140450" cy="1267100"/>
          </a:xfrm>
        </p:grpSpPr>
        <p:sp>
          <p:nvSpPr>
            <p:cNvPr id="487" name="Google Shape;487;gdc822e14c5_0_2340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gdc822e14c5_0_2340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gdc822e14c5_0_2340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gdc822e14c5_0_2340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gdc822e14c5_0_2340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gdc822e14c5_0_2340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gdc822e14c5_0_2340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gdc822e14c5_0_2340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gdc822e14c5_0_2340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gdc822e14c5_0_2340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gdc822e14c5_0_2340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gdc822e14c5_0_2340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gdc822e14c5_0_2340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gdc822e14c5_0_2340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gdc822e14c5_0_2340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gdc822e14c5_0_2340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gdc822e14c5_0_2340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gdc822e14c5_0_2340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gdc822e14c5_0_2340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gdc822e14c5_0_2340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gdc822e14c5_0_2340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gdc822e14c5_0_2340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gdc822e14c5_0_2340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gdc822e14c5_0_2340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gdc822e14c5_0_2340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gdc822e14c5_0_2340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gdc822e14c5_0_2340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gdc822e14c5_0_2340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gdc822e14c5_0_2340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gdc822e14c5_0_2340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gdc822e14c5_0_2340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gdc822e14c5_0_2340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gdc822e14c5_0_2340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gdc822e14c5_0_2340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gdc822e14c5_0_2340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gdc822e14c5_0_2340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gdc822e14c5_0_2340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gdc822e14c5_0_2340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gdc822e14c5_0_2340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gdc822e14c5_0_2340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gdc822e14c5_0_2340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gdc822e14c5_0_2340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gdc822e14c5_0_2340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gdc822e14c5_0_2340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gdc822e14c5_0_2340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gdc822e14c5_0_2340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gdc822e14c5_0_2340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gdc822e14c5_0_2340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gdc822e14c5_0_2340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gdc822e14c5_0_2340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gdc822e14c5_0_2340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gdc822e14c5_0_2340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gdc822e14c5_0_2340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gdc822e14c5_0_2340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gdc822e14c5_0_2340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gdc822e14c5_0_2340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gdc822e14c5_0_2340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gdc822e14c5_0_2340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gdc822e14c5_0_2340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gdc822e14c5_0_2340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gdc822e14c5_0_2340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gdc822e14c5_0_2340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gdc822e14c5_0_2340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gdc822e14c5_0_2340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gdc822e14c5_0_2340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gdc822e14c5_0_2340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gdc822e14c5_0_2340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gdc822e14c5_0_2340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gdc822e14c5_0_2340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gdc822e14c5_0_2340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gdc822e14c5_0_2340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gdc822e14c5_0_2340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gdc822e14c5_0_2340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gdc822e14c5_0_2340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gdc822e14c5_0_2340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gdc822e14c5_0_2340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gdc822e14c5_0_2340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gdc822e14c5_0_2340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gdc822e14c5_0_2340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gdc822e14c5_0_2340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gdc822e14c5_0_2340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gdc822e14c5_0_2340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gdc822e14c5_0_2340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gdc822e14c5_0_2340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gdc822e14c5_0_2340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gdc822e14c5_0_2340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gdc822e14c5_0_2340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gdc822e14c5_0_2340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gdc822e14c5_0_2340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gdc822e14c5_0_2340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7" name="Google Shape;577;gdc822e14c5_0_2340"/>
          <p:cNvSpPr/>
          <p:nvPr/>
        </p:nvSpPr>
        <p:spPr>
          <a:xfrm>
            <a:off x="11900783" y="5014267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gdc822e14c5_0_2340"/>
          <p:cNvSpPr/>
          <p:nvPr/>
        </p:nvSpPr>
        <p:spPr>
          <a:xfrm>
            <a:off x="-17" y="1176733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gdc822e14c5_0_2340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dc822e14c5_0_2439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grpSp>
        <p:nvGrpSpPr>
          <p:cNvPr id="582" name="Google Shape;582;gdc822e14c5_0_2439"/>
          <p:cNvGrpSpPr/>
          <p:nvPr/>
        </p:nvGrpSpPr>
        <p:grpSpPr>
          <a:xfrm rot="-5400000">
            <a:off x="1173504" y="6429341"/>
            <a:ext cx="2715982" cy="3017599"/>
            <a:chOff x="3273438" y="3268525"/>
            <a:chExt cx="1140450" cy="1267100"/>
          </a:xfrm>
        </p:grpSpPr>
        <p:sp>
          <p:nvSpPr>
            <p:cNvPr id="583" name="Google Shape;583;gdc822e14c5_0_2439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gdc822e14c5_0_2439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gdc822e14c5_0_2439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gdc822e14c5_0_2439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gdc822e14c5_0_2439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gdc822e14c5_0_2439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gdc822e14c5_0_2439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gdc822e14c5_0_2439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gdc822e14c5_0_2439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gdc822e14c5_0_2439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gdc822e14c5_0_2439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gdc822e14c5_0_2439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gdc822e14c5_0_2439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gdc822e14c5_0_2439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gdc822e14c5_0_2439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gdc822e14c5_0_2439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gdc822e14c5_0_2439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gdc822e14c5_0_2439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gdc822e14c5_0_2439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gdc822e14c5_0_2439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gdc822e14c5_0_2439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gdc822e14c5_0_2439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gdc822e14c5_0_2439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gdc822e14c5_0_2439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gdc822e14c5_0_2439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gdc822e14c5_0_2439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gdc822e14c5_0_2439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gdc822e14c5_0_2439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gdc822e14c5_0_2439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gdc822e14c5_0_2439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gdc822e14c5_0_2439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gdc822e14c5_0_2439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gdc822e14c5_0_2439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gdc822e14c5_0_2439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gdc822e14c5_0_2439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gdc822e14c5_0_2439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gdc822e14c5_0_2439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gdc822e14c5_0_2439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gdc822e14c5_0_2439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gdc822e14c5_0_2439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gdc822e14c5_0_2439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gdc822e14c5_0_2439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gdc822e14c5_0_2439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gdc822e14c5_0_2439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gdc822e14c5_0_2439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gdc822e14c5_0_2439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gdc822e14c5_0_2439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gdc822e14c5_0_2439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gdc822e14c5_0_2439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gdc822e14c5_0_2439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gdc822e14c5_0_2439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gdc822e14c5_0_2439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gdc822e14c5_0_2439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gdc822e14c5_0_2439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gdc822e14c5_0_2439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gdc822e14c5_0_2439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gdc822e14c5_0_2439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gdc822e14c5_0_2439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gdc822e14c5_0_2439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gdc822e14c5_0_2439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gdc822e14c5_0_2439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gdc822e14c5_0_2439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gdc822e14c5_0_2439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gdc822e14c5_0_2439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gdc822e14c5_0_2439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gdc822e14c5_0_2439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gdc822e14c5_0_2439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gdc822e14c5_0_2439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gdc822e14c5_0_2439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gdc822e14c5_0_2439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gdc822e14c5_0_2439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gdc822e14c5_0_2439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gdc822e14c5_0_2439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gdc822e14c5_0_2439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gdc822e14c5_0_2439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gdc822e14c5_0_2439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gdc822e14c5_0_2439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gdc822e14c5_0_2439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gdc822e14c5_0_2439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gdc822e14c5_0_2439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gdc822e14c5_0_2439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gdc822e14c5_0_2439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gdc822e14c5_0_2439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gdc822e14c5_0_2439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gdc822e14c5_0_2439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gdc822e14c5_0_2439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gdc822e14c5_0_2439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gdc822e14c5_0_2439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gdc822e14c5_0_2439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gdc822e14c5_0_2439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3" name="Google Shape;673;gdc822e14c5_0_2439"/>
          <p:cNvSpPr/>
          <p:nvPr/>
        </p:nvSpPr>
        <p:spPr>
          <a:xfrm>
            <a:off x="11900783" y="889000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gdc822e14c5_0_2439"/>
          <p:cNvSpPr/>
          <p:nvPr/>
        </p:nvSpPr>
        <p:spPr>
          <a:xfrm>
            <a:off x="-17" y="3733800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5" name="Google Shape;675;gdc822e14c5_0_2439"/>
          <p:cNvGrpSpPr/>
          <p:nvPr/>
        </p:nvGrpSpPr>
        <p:grpSpPr>
          <a:xfrm rot="-5400000">
            <a:off x="8320970" y="-2589292"/>
            <a:ext cx="2715982" cy="3017599"/>
            <a:chOff x="3273438" y="3268525"/>
            <a:chExt cx="1140450" cy="1267100"/>
          </a:xfrm>
        </p:grpSpPr>
        <p:sp>
          <p:nvSpPr>
            <p:cNvPr id="676" name="Google Shape;676;gdc822e14c5_0_2439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gdc822e14c5_0_2439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gdc822e14c5_0_2439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gdc822e14c5_0_2439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gdc822e14c5_0_2439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gdc822e14c5_0_2439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gdc822e14c5_0_2439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gdc822e14c5_0_2439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gdc822e14c5_0_2439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gdc822e14c5_0_2439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gdc822e14c5_0_2439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gdc822e14c5_0_2439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gdc822e14c5_0_2439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gdc822e14c5_0_2439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gdc822e14c5_0_2439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gdc822e14c5_0_2439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gdc822e14c5_0_2439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gdc822e14c5_0_2439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gdc822e14c5_0_2439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gdc822e14c5_0_2439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gdc822e14c5_0_2439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gdc822e14c5_0_2439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gdc822e14c5_0_2439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gdc822e14c5_0_2439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gdc822e14c5_0_2439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gdc822e14c5_0_2439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gdc822e14c5_0_2439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gdc822e14c5_0_2439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gdc822e14c5_0_2439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gdc822e14c5_0_2439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gdc822e14c5_0_2439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gdc822e14c5_0_2439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gdc822e14c5_0_2439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gdc822e14c5_0_2439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gdc822e14c5_0_2439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gdc822e14c5_0_2439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gdc822e14c5_0_2439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gdc822e14c5_0_2439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gdc822e14c5_0_2439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gdc822e14c5_0_2439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gdc822e14c5_0_2439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gdc822e14c5_0_2439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gdc822e14c5_0_2439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gdc822e14c5_0_2439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gdc822e14c5_0_2439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gdc822e14c5_0_2439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gdc822e14c5_0_2439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gdc822e14c5_0_2439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gdc822e14c5_0_2439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gdc822e14c5_0_2439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gdc822e14c5_0_2439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gdc822e14c5_0_2439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gdc822e14c5_0_2439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gdc822e14c5_0_2439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gdc822e14c5_0_2439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gdc822e14c5_0_2439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gdc822e14c5_0_2439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gdc822e14c5_0_2439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gdc822e14c5_0_2439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gdc822e14c5_0_2439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gdc822e14c5_0_2439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gdc822e14c5_0_2439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gdc822e14c5_0_2439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gdc822e14c5_0_2439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gdc822e14c5_0_2439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gdc822e14c5_0_2439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gdc822e14c5_0_2439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gdc822e14c5_0_2439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gdc822e14c5_0_2439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gdc822e14c5_0_2439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gdc822e14c5_0_2439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gdc822e14c5_0_2439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gdc822e14c5_0_2439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gdc822e14c5_0_2439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gdc822e14c5_0_2439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gdc822e14c5_0_2439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gdc822e14c5_0_2439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gdc822e14c5_0_2439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gdc822e14c5_0_2439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gdc822e14c5_0_2439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gdc822e14c5_0_2439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gdc822e14c5_0_2439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gdc822e14c5_0_2439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gdc822e14c5_0_2439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gdc822e14c5_0_2439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gdc822e14c5_0_2439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gdc822e14c5_0_2439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gdc822e14c5_0_2439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gdc822e14c5_0_2439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gdc822e14c5_0_2439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dc822e14c5_0_2625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 b="1"/>
            </a:lvl9pPr>
          </a:lstStyle>
          <a:p/>
        </p:txBody>
      </p:sp>
      <p:sp>
        <p:nvSpPr>
          <p:cNvPr id="768" name="Google Shape;768;gdc822e14c5_0_2625"/>
          <p:cNvSpPr txBox="1"/>
          <p:nvPr>
            <p:ph idx="1" type="subTitle"/>
          </p:nvPr>
        </p:nvSpPr>
        <p:spPr>
          <a:xfrm>
            <a:off x="1366742" y="2270333"/>
            <a:ext cx="5127600" cy="3164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100"/>
              <a:buFont typeface="Exo"/>
              <a:buChar char="●"/>
              <a:defRPr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100"/>
              <a:buFont typeface="Exo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100"/>
              <a:buFont typeface="Exo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100"/>
              <a:buFont typeface="Exo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100"/>
              <a:buFont typeface="Exo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100"/>
              <a:buFont typeface="Exo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100"/>
              <a:buFont typeface="Exo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100"/>
              <a:buFont typeface="Exo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100"/>
              <a:buFont typeface="Exo"/>
              <a:buChar char="■"/>
              <a:defRPr/>
            </a:lvl9pPr>
          </a:lstStyle>
          <a:p/>
        </p:txBody>
      </p:sp>
      <p:grpSp>
        <p:nvGrpSpPr>
          <p:cNvPr id="769" name="Google Shape;769;gdc822e14c5_0_2625"/>
          <p:cNvGrpSpPr/>
          <p:nvPr/>
        </p:nvGrpSpPr>
        <p:grpSpPr>
          <a:xfrm>
            <a:off x="4738135" y="-2733151"/>
            <a:ext cx="2715982" cy="3017599"/>
            <a:chOff x="3273438" y="3268525"/>
            <a:chExt cx="1140450" cy="1267100"/>
          </a:xfrm>
        </p:grpSpPr>
        <p:sp>
          <p:nvSpPr>
            <p:cNvPr id="770" name="Google Shape;770;gdc822e14c5_0_2625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gdc822e14c5_0_2625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gdc822e14c5_0_2625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gdc822e14c5_0_2625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gdc822e14c5_0_2625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gdc822e14c5_0_2625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gdc822e14c5_0_2625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gdc822e14c5_0_2625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gdc822e14c5_0_2625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gdc822e14c5_0_2625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gdc822e14c5_0_2625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gdc822e14c5_0_2625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gdc822e14c5_0_2625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gdc822e14c5_0_2625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gdc822e14c5_0_2625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gdc822e14c5_0_2625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gdc822e14c5_0_2625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gdc822e14c5_0_2625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gdc822e14c5_0_2625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gdc822e14c5_0_2625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gdc822e14c5_0_2625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gdc822e14c5_0_2625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gdc822e14c5_0_2625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gdc822e14c5_0_2625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gdc822e14c5_0_2625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gdc822e14c5_0_2625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gdc822e14c5_0_2625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gdc822e14c5_0_2625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gdc822e14c5_0_2625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gdc822e14c5_0_2625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gdc822e14c5_0_2625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gdc822e14c5_0_2625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gdc822e14c5_0_2625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gdc822e14c5_0_2625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gdc822e14c5_0_2625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gdc822e14c5_0_2625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gdc822e14c5_0_2625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gdc822e14c5_0_2625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gdc822e14c5_0_2625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gdc822e14c5_0_2625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gdc822e14c5_0_2625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gdc822e14c5_0_2625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gdc822e14c5_0_2625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gdc822e14c5_0_2625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gdc822e14c5_0_2625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gdc822e14c5_0_2625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gdc822e14c5_0_2625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gdc822e14c5_0_2625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gdc822e14c5_0_2625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gdc822e14c5_0_2625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gdc822e14c5_0_2625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gdc822e14c5_0_2625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gdc822e14c5_0_2625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gdc822e14c5_0_2625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gdc822e14c5_0_2625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gdc822e14c5_0_2625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gdc822e14c5_0_2625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gdc822e14c5_0_2625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gdc822e14c5_0_2625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gdc822e14c5_0_2625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gdc822e14c5_0_2625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gdc822e14c5_0_2625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gdc822e14c5_0_2625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gdc822e14c5_0_2625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gdc822e14c5_0_2625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gdc822e14c5_0_2625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gdc822e14c5_0_2625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gdc822e14c5_0_2625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gdc822e14c5_0_2625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gdc822e14c5_0_2625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gdc822e14c5_0_2625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gdc822e14c5_0_2625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gdc822e14c5_0_2625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gdc822e14c5_0_2625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gdc822e14c5_0_2625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gdc822e14c5_0_2625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gdc822e14c5_0_2625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gdc822e14c5_0_2625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gdc822e14c5_0_2625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gdc822e14c5_0_2625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gdc822e14c5_0_2625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gdc822e14c5_0_2625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gdc822e14c5_0_2625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gdc822e14c5_0_2625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gdc822e14c5_0_2625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gdc822e14c5_0_2625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gdc822e14c5_0_2625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gdc822e14c5_0_2625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gdc822e14c5_0_2625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gdc822e14c5_0_2625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0" name="Google Shape;860;gdc822e14c5_0_2625"/>
          <p:cNvSpPr/>
          <p:nvPr/>
        </p:nvSpPr>
        <p:spPr>
          <a:xfrm>
            <a:off x="-17" y="2507133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1" name="Google Shape;861;gdc822e14c5_0_2625"/>
          <p:cNvGrpSpPr/>
          <p:nvPr/>
        </p:nvGrpSpPr>
        <p:grpSpPr>
          <a:xfrm>
            <a:off x="4738135" y="6601349"/>
            <a:ext cx="2715982" cy="3017599"/>
            <a:chOff x="3273438" y="3268525"/>
            <a:chExt cx="1140450" cy="1267100"/>
          </a:xfrm>
        </p:grpSpPr>
        <p:sp>
          <p:nvSpPr>
            <p:cNvPr id="862" name="Google Shape;862;gdc822e14c5_0_2625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gdc822e14c5_0_2625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gdc822e14c5_0_2625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gdc822e14c5_0_2625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gdc822e14c5_0_2625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gdc822e14c5_0_2625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gdc822e14c5_0_2625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gdc822e14c5_0_2625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gdc822e14c5_0_2625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gdc822e14c5_0_2625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gdc822e14c5_0_2625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gdc822e14c5_0_2625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gdc822e14c5_0_2625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gdc822e14c5_0_2625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gdc822e14c5_0_2625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gdc822e14c5_0_2625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gdc822e14c5_0_2625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gdc822e14c5_0_2625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gdc822e14c5_0_2625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gdc822e14c5_0_2625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gdc822e14c5_0_2625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gdc822e14c5_0_2625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gdc822e14c5_0_2625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gdc822e14c5_0_2625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gdc822e14c5_0_2625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gdc822e14c5_0_2625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gdc822e14c5_0_2625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gdc822e14c5_0_2625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gdc822e14c5_0_2625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gdc822e14c5_0_2625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gdc822e14c5_0_2625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gdc822e14c5_0_2625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gdc822e14c5_0_2625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gdc822e14c5_0_2625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gdc822e14c5_0_2625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gdc822e14c5_0_2625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gdc822e14c5_0_2625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gdc822e14c5_0_2625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gdc822e14c5_0_2625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gdc822e14c5_0_2625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gdc822e14c5_0_2625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gdc822e14c5_0_2625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gdc822e14c5_0_2625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gdc822e14c5_0_2625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gdc822e14c5_0_2625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gdc822e14c5_0_2625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gdc822e14c5_0_2625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gdc822e14c5_0_2625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gdc822e14c5_0_2625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gdc822e14c5_0_2625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gdc822e14c5_0_2625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gdc822e14c5_0_2625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gdc822e14c5_0_2625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gdc822e14c5_0_2625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gdc822e14c5_0_2625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gdc822e14c5_0_2625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gdc822e14c5_0_2625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gdc822e14c5_0_2625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gdc822e14c5_0_2625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gdc822e14c5_0_2625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gdc822e14c5_0_2625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gdc822e14c5_0_2625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gdc822e14c5_0_2625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gdc822e14c5_0_2625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gdc822e14c5_0_2625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gdc822e14c5_0_2625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gdc822e14c5_0_2625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gdc822e14c5_0_2625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gdc822e14c5_0_2625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gdc822e14c5_0_2625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gdc822e14c5_0_2625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gdc822e14c5_0_2625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gdc822e14c5_0_2625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gdc822e14c5_0_2625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gdc822e14c5_0_2625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gdc822e14c5_0_2625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gdc822e14c5_0_2625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gdc822e14c5_0_2625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gdc822e14c5_0_2625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gdc822e14c5_0_2625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gdc822e14c5_0_2625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gdc822e14c5_0_2625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gdc822e14c5_0_2625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gdc822e14c5_0_2625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gdc822e14c5_0_2625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gdc822e14c5_0_2625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gdc822e14c5_0_2625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gdc822e14c5_0_2625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gdc822e14c5_0_2625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gdc822e14c5_0_2625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dc822e14c5_0_2811"/>
          <p:cNvSpPr txBox="1"/>
          <p:nvPr>
            <p:ph type="title"/>
          </p:nvPr>
        </p:nvSpPr>
        <p:spPr>
          <a:xfrm>
            <a:off x="953600" y="719967"/>
            <a:ext cx="10284900" cy="5424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300"/>
              <a:buNone/>
              <a:defRPr b="1" sz="12000"/>
            </a:lvl1pPr>
            <a:lvl2pPr lvl="1">
              <a:spcBef>
                <a:spcPts val="0"/>
              </a:spcBef>
              <a:spcAft>
                <a:spcPts val="0"/>
              </a:spcAft>
              <a:buSzPts val="13300"/>
              <a:buNone/>
              <a:defRPr b="1" sz="13300"/>
            </a:lvl2pPr>
            <a:lvl3pPr lvl="2">
              <a:spcBef>
                <a:spcPts val="0"/>
              </a:spcBef>
              <a:spcAft>
                <a:spcPts val="0"/>
              </a:spcAft>
              <a:buSzPts val="13300"/>
              <a:buNone/>
              <a:defRPr b="1" sz="13300"/>
            </a:lvl3pPr>
            <a:lvl4pPr lvl="3">
              <a:spcBef>
                <a:spcPts val="0"/>
              </a:spcBef>
              <a:spcAft>
                <a:spcPts val="0"/>
              </a:spcAft>
              <a:buSzPts val="13300"/>
              <a:buNone/>
              <a:defRPr b="1" sz="13300"/>
            </a:lvl4pPr>
            <a:lvl5pPr lvl="4">
              <a:spcBef>
                <a:spcPts val="0"/>
              </a:spcBef>
              <a:spcAft>
                <a:spcPts val="0"/>
              </a:spcAft>
              <a:buSzPts val="13300"/>
              <a:buNone/>
              <a:defRPr b="1" sz="13300"/>
            </a:lvl5pPr>
            <a:lvl6pPr lvl="5">
              <a:spcBef>
                <a:spcPts val="0"/>
              </a:spcBef>
              <a:spcAft>
                <a:spcPts val="0"/>
              </a:spcAft>
              <a:buSzPts val="13300"/>
              <a:buNone/>
              <a:defRPr b="1" sz="13300"/>
            </a:lvl6pPr>
            <a:lvl7pPr lvl="6">
              <a:spcBef>
                <a:spcPts val="0"/>
              </a:spcBef>
              <a:spcAft>
                <a:spcPts val="0"/>
              </a:spcAft>
              <a:buSzPts val="13300"/>
              <a:buNone/>
              <a:defRPr b="1" sz="13300"/>
            </a:lvl7pPr>
            <a:lvl8pPr lvl="7">
              <a:spcBef>
                <a:spcPts val="0"/>
              </a:spcBef>
              <a:spcAft>
                <a:spcPts val="0"/>
              </a:spcAft>
              <a:buSzPts val="13300"/>
              <a:buNone/>
              <a:defRPr b="1" sz="13300"/>
            </a:lvl8pPr>
            <a:lvl9pPr lvl="8">
              <a:spcBef>
                <a:spcPts val="0"/>
              </a:spcBef>
              <a:spcAft>
                <a:spcPts val="0"/>
              </a:spcAft>
              <a:buSzPts val="13300"/>
              <a:buNone/>
              <a:defRPr b="1" sz="13300"/>
            </a:lvl9pPr>
          </a:lstStyle>
          <a:p/>
        </p:txBody>
      </p:sp>
      <p:grpSp>
        <p:nvGrpSpPr>
          <p:cNvPr id="954" name="Google Shape;954;gdc822e14c5_0_2811"/>
          <p:cNvGrpSpPr/>
          <p:nvPr/>
        </p:nvGrpSpPr>
        <p:grpSpPr>
          <a:xfrm rot="-5400000">
            <a:off x="11437170" y="-568559"/>
            <a:ext cx="2715982" cy="3017599"/>
            <a:chOff x="3273438" y="3268525"/>
            <a:chExt cx="1140450" cy="1267100"/>
          </a:xfrm>
        </p:grpSpPr>
        <p:sp>
          <p:nvSpPr>
            <p:cNvPr id="955" name="Google Shape;955;gdc822e14c5_0_2811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gdc822e14c5_0_2811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gdc822e14c5_0_2811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gdc822e14c5_0_2811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gdc822e14c5_0_2811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gdc822e14c5_0_2811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gdc822e14c5_0_2811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gdc822e14c5_0_2811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gdc822e14c5_0_2811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gdc822e14c5_0_2811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gdc822e14c5_0_2811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gdc822e14c5_0_2811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gdc822e14c5_0_2811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gdc822e14c5_0_2811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gdc822e14c5_0_2811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gdc822e14c5_0_2811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gdc822e14c5_0_2811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gdc822e14c5_0_2811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gdc822e14c5_0_2811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gdc822e14c5_0_2811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gdc822e14c5_0_2811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gdc822e14c5_0_2811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gdc822e14c5_0_2811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gdc822e14c5_0_2811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gdc822e14c5_0_2811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gdc822e14c5_0_2811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gdc822e14c5_0_2811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gdc822e14c5_0_2811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gdc822e14c5_0_2811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gdc822e14c5_0_2811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gdc822e14c5_0_2811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gdc822e14c5_0_2811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gdc822e14c5_0_2811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gdc822e14c5_0_2811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gdc822e14c5_0_2811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gdc822e14c5_0_2811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gdc822e14c5_0_2811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gdc822e14c5_0_2811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gdc822e14c5_0_2811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gdc822e14c5_0_2811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gdc822e14c5_0_2811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gdc822e14c5_0_2811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gdc822e14c5_0_2811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gdc822e14c5_0_2811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gdc822e14c5_0_2811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gdc822e14c5_0_2811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gdc822e14c5_0_2811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gdc822e14c5_0_2811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gdc822e14c5_0_2811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gdc822e14c5_0_2811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gdc822e14c5_0_2811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gdc822e14c5_0_2811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gdc822e14c5_0_2811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gdc822e14c5_0_2811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gdc822e14c5_0_2811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gdc822e14c5_0_2811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gdc822e14c5_0_2811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gdc822e14c5_0_2811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gdc822e14c5_0_2811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gdc822e14c5_0_2811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gdc822e14c5_0_2811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gdc822e14c5_0_2811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gdc822e14c5_0_2811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gdc822e14c5_0_2811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gdc822e14c5_0_2811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gdc822e14c5_0_2811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gdc822e14c5_0_2811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gdc822e14c5_0_2811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gdc822e14c5_0_2811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gdc822e14c5_0_2811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gdc822e14c5_0_2811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gdc822e14c5_0_2811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gdc822e14c5_0_2811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gdc822e14c5_0_2811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gdc822e14c5_0_2811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gdc822e14c5_0_2811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gdc822e14c5_0_2811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gdc822e14c5_0_2811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gdc822e14c5_0_2811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gdc822e14c5_0_2811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gdc822e14c5_0_2811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gdc822e14c5_0_2811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gdc822e14c5_0_2811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gdc822e14c5_0_2811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gdc822e14c5_0_2811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gdc822e14c5_0_2811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gdc822e14c5_0_2811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gdc822e14c5_0_2811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gdc822e14c5_0_2811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gdc822e14c5_0_2811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5" name="Google Shape;1045;gdc822e14c5_0_2811"/>
          <p:cNvSpPr/>
          <p:nvPr/>
        </p:nvSpPr>
        <p:spPr>
          <a:xfrm>
            <a:off x="11900783" y="3212733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6" name="Google Shape;1046;gdc822e14c5_0_2811"/>
          <p:cNvGrpSpPr/>
          <p:nvPr/>
        </p:nvGrpSpPr>
        <p:grpSpPr>
          <a:xfrm rot="-5400000">
            <a:off x="-1960896" y="2147374"/>
            <a:ext cx="2715982" cy="3017599"/>
            <a:chOff x="3273438" y="3268525"/>
            <a:chExt cx="1140450" cy="1267100"/>
          </a:xfrm>
        </p:grpSpPr>
        <p:sp>
          <p:nvSpPr>
            <p:cNvPr id="1047" name="Google Shape;1047;gdc822e14c5_0_2811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gdc822e14c5_0_2811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gdc822e14c5_0_2811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gdc822e14c5_0_2811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gdc822e14c5_0_2811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gdc822e14c5_0_2811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gdc822e14c5_0_2811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gdc822e14c5_0_2811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gdc822e14c5_0_2811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gdc822e14c5_0_2811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gdc822e14c5_0_2811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gdc822e14c5_0_2811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gdc822e14c5_0_2811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gdc822e14c5_0_2811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gdc822e14c5_0_2811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gdc822e14c5_0_2811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gdc822e14c5_0_2811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gdc822e14c5_0_2811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gdc822e14c5_0_2811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gdc822e14c5_0_2811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gdc822e14c5_0_2811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gdc822e14c5_0_2811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gdc822e14c5_0_2811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gdc822e14c5_0_2811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gdc822e14c5_0_2811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gdc822e14c5_0_2811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gdc822e14c5_0_2811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gdc822e14c5_0_2811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gdc822e14c5_0_2811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gdc822e14c5_0_2811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gdc822e14c5_0_2811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gdc822e14c5_0_2811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gdc822e14c5_0_2811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gdc822e14c5_0_2811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gdc822e14c5_0_2811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gdc822e14c5_0_2811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gdc822e14c5_0_2811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gdc822e14c5_0_2811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gdc822e14c5_0_2811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gdc822e14c5_0_2811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gdc822e14c5_0_2811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gdc822e14c5_0_2811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gdc822e14c5_0_2811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gdc822e14c5_0_2811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gdc822e14c5_0_2811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gdc822e14c5_0_2811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gdc822e14c5_0_2811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gdc822e14c5_0_2811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gdc822e14c5_0_2811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gdc822e14c5_0_2811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gdc822e14c5_0_2811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gdc822e14c5_0_2811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gdc822e14c5_0_2811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gdc822e14c5_0_2811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gdc822e14c5_0_2811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gdc822e14c5_0_2811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gdc822e14c5_0_2811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gdc822e14c5_0_2811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gdc822e14c5_0_2811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gdc822e14c5_0_2811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gdc822e14c5_0_2811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gdc822e14c5_0_2811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gdc822e14c5_0_2811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gdc822e14c5_0_2811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gdc822e14c5_0_2811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gdc822e14c5_0_2811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gdc822e14c5_0_2811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gdc822e14c5_0_2811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gdc822e14c5_0_2811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gdc822e14c5_0_2811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gdc822e14c5_0_2811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gdc822e14c5_0_2811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gdc822e14c5_0_2811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gdc822e14c5_0_2811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gdc822e14c5_0_2811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gdc822e14c5_0_2811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gdc822e14c5_0_2811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gdc822e14c5_0_2811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gdc822e14c5_0_2811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gdc822e14c5_0_2811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gdc822e14c5_0_2811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gdc822e14c5_0_2811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gdc822e14c5_0_2811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gdc822e14c5_0_2811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gdc822e14c5_0_2811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gdc822e14c5_0_2811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gdc822e14c5_0_2811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gdc822e14c5_0_2811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gdc822e14c5_0_2811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gdc822e14c5_0_2811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7" name="Google Shape;1137;gdc822e14c5_0_2811"/>
          <p:cNvSpPr/>
          <p:nvPr/>
        </p:nvSpPr>
        <p:spPr>
          <a:xfrm rot="5400000">
            <a:off x="1682010" y="5790553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gdc822e14c5_0_2997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140" name="Google Shape;1140;gdc822e14c5_0_2997"/>
          <p:cNvSpPr txBox="1"/>
          <p:nvPr>
            <p:ph idx="1" type="subTitle"/>
          </p:nvPr>
        </p:nvSpPr>
        <p:spPr>
          <a:xfrm>
            <a:off x="953600" y="2270333"/>
            <a:ext cx="5127600" cy="3164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100"/>
              <a:buFont typeface="Exo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100"/>
              <a:buFont typeface="Exo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100"/>
              <a:buFont typeface="Exo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100"/>
              <a:buFont typeface="Exo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100"/>
              <a:buFont typeface="Exo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100"/>
              <a:buFont typeface="Exo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100"/>
              <a:buFont typeface="Exo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100"/>
              <a:buFont typeface="Exo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100"/>
              <a:buFont typeface="Exo"/>
              <a:buChar char="■"/>
              <a:defRPr/>
            </a:lvl9pPr>
          </a:lstStyle>
          <a:p/>
        </p:txBody>
      </p:sp>
      <p:grpSp>
        <p:nvGrpSpPr>
          <p:cNvPr id="1141" name="Google Shape;1141;gdc822e14c5_0_2997"/>
          <p:cNvGrpSpPr/>
          <p:nvPr/>
        </p:nvGrpSpPr>
        <p:grpSpPr>
          <a:xfrm>
            <a:off x="4738135" y="-2733151"/>
            <a:ext cx="2715982" cy="3017599"/>
            <a:chOff x="3273438" y="3268525"/>
            <a:chExt cx="1140450" cy="1267100"/>
          </a:xfrm>
        </p:grpSpPr>
        <p:sp>
          <p:nvSpPr>
            <p:cNvPr id="1142" name="Google Shape;1142;gdc822e14c5_0_2997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gdc822e14c5_0_2997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gdc822e14c5_0_2997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gdc822e14c5_0_2997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gdc822e14c5_0_2997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gdc822e14c5_0_2997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gdc822e14c5_0_2997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gdc822e14c5_0_2997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gdc822e14c5_0_2997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gdc822e14c5_0_2997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gdc822e14c5_0_2997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gdc822e14c5_0_2997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gdc822e14c5_0_2997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gdc822e14c5_0_2997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gdc822e14c5_0_2997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gdc822e14c5_0_2997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gdc822e14c5_0_2997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gdc822e14c5_0_2997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gdc822e14c5_0_2997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gdc822e14c5_0_2997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gdc822e14c5_0_2997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gdc822e14c5_0_2997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gdc822e14c5_0_2997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gdc822e14c5_0_2997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gdc822e14c5_0_2997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gdc822e14c5_0_2997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gdc822e14c5_0_2997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gdc822e14c5_0_2997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gdc822e14c5_0_2997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gdc822e14c5_0_2997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gdc822e14c5_0_2997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gdc822e14c5_0_2997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gdc822e14c5_0_2997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gdc822e14c5_0_2997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gdc822e14c5_0_2997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gdc822e14c5_0_2997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gdc822e14c5_0_2997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gdc822e14c5_0_2997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gdc822e14c5_0_2997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gdc822e14c5_0_2997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gdc822e14c5_0_2997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gdc822e14c5_0_2997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gdc822e14c5_0_2997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gdc822e14c5_0_2997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gdc822e14c5_0_2997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gdc822e14c5_0_2997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gdc822e14c5_0_2997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gdc822e14c5_0_2997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gdc822e14c5_0_2997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gdc822e14c5_0_2997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gdc822e14c5_0_2997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gdc822e14c5_0_2997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gdc822e14c5_0_2997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gdc822e14c5_0_2997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gdc822e14c5_0_2997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gdc822e14c5_0_2997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gdc822e14c5_0_2997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gdc822e14c5_0_2997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gdc822e14c5_0_2997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gdc822e14c5_0_2997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gdc822e14c5_0_2997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gdc822e14c5_0_2997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gdc822e14c5_0_2997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gdc822e14c5_0_2997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gdc822e14c5_0_2997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gdc822e14c5_0_2997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gdc822e14c5_0_2997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gdc822e14c5_0_2997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gdc822e14c5_0_2997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gdc822e14c5_0_2997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gdc822e14c5_0_2997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gdc822e14c5_0_2997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gdc822e14c5_0_2997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gdc822e14c5_0_2997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gdc822e14c5_0_2997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gdc822e14c5_0_2997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gdc822e14c5_0_2997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gdc822e14c5_0_2997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gdc822e14c5_0_2997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gdc822e14c5_0_2997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gdc822e14c5_0_2997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gdc822e14c5_0_2997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gdc822e14c5_0_2997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gdc822e14c5_0_2997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gdc822e14c5_0_2997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gdc822e14c5_0_2997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gdc822e14c5_0_2997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gdc822e14c5_0_2997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gdc822e14c5_0_2997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gdc822e14c5_0_2997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2" name="Google Shape;1232;gdc822e14c5_0_2997"/>
          <p:cNvSpPr/>
          <p:nvPr/>
        </p:nvSpPr>
        <p:spPr>
          <a:xfrm>
            <a:off x="-17" y="2507133"/>
            <a:ext cx="291193" cy="1843687"/>
          </a:xfrm>
          <a:custGeom>
            <a:rect b="b" l="l" r="r" t="t"/>
            <a:pathLst>
              <a:path extrusionOk="0" h="55312" w="8736">
                <a:moveTo>
                  <a:pt x="1" y="1"/>
                </a:moveTo>
                <a:lnTo>
                  <a:pt x="1" y="55311"/>
                </a:lnTo>
                <a:lnTo>
                  <a:pt x="8735" y="55311"/>
                </a:lnTo>
                <a:lnTo>
                  <a:pt x="8735" y="1"/>
                </a:lnTo>
                <a:close/>
              </a:path>
            </a:pathLst>
          </a:custGeom>
          <a:solidFill>
            <a:srgbClr val="61565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3" name="Google Shape;1233;gdc822e14c5_0_2997"/>
          <p:cNvGrpSpPr/>
          <p:nvPr/>
        </p:nvGrpSpPr>
        <p:grpSpPr>
          <a:xfrm>
            <a:off x="4750835" y="6601349"/>
            <a:ext cx="2715982" cy="3017599"/>
            <a:chOff x="3273438" y="3268525"/>
            <a:chExt cx="1140450" cy="1267100"/>
          </a:xfrm>
        </p:grpSpPr>
        <p:sp>
          <p:nvSpPr>
            <p:cNvPr id="1234" name="Google Shape;1234;gdc822e14c5_0_2997"/>
            <p:cNvSpPr/>
            <p:nvPr/>
          </p:nvSpPr>
          <p:spPr>
            <a:xfrm>
              <a:off x="32734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gdc822e14c5_0_2997"/>
            <p:cNvSpPr/>
            <p:nvPr/>
          </p:nvSpPr>
          <p:spPr>
            <a:xfrm>
              <a:off x="340006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gdc822e14c5_0_2997"/>
            <p:cNvSpPr/>
            <p:nvPr/>
          </p:nvSpPr>
          <p:spPr>
            <a:xfrm>
              <a:off x="3526713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gdc822e14c5_0_2997"/>
            <p:cNvSpPr/>
            <p:nvPr/>
          </p:nvSpPr>
          <p:spPr>
            <a:xfrm>
              <a:off x="3653363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gdc822e14c5_0_2997"/>
            <p:cNvSpPr/>
            <p:nvPr/>
          </p:nvSpPr>
          <p:spPr>
            <a:xfrm>
              <a:off x="37799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gdc822e14c5_0_2997"/>
            <p:cNvSpPr/>
            <p:nvPr/>
          </p:nvSpPr>
          <p:spPr>
            <a:xfrm>
              <a:off x="39066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gdc822e14c5_0_2997"/>
            <p:cNvSpPr/>
            <p:nvPr/>
          </p:nvSpPr>
          <p:spPr>
            <a:xfrm>
              <a:off x="4033263" y="326852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gdc822e14c5_0_2997"/>
            <p:cNvSpPr/>
            <p:nvPr/>
          </p:nvSpPr>
          <p:spPr>
            <a:xfrm>
              <a:off x="4160588" y="326852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gdc822e14c5_0_2997"/>
            <p:cNvSpPr/>
            <p:nvPr/>
          </p:nvSpPr>
          <p:spPr>
            <a:xfrm>
              <a:off x="4287238" y="326852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gdc822e14c5_0_2997"/>
            <p:cNvSpPr/>
            <p:nvPr/>
          </p:nvSpPr>
          <p:spPr>
            <a:xfrm>
              <a:off x="32734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gdc822e14c5_0_2997"/>
            <p:cNvSpPr/>
            <p:nvPr/>
          </p:nvSpPr>
          <p:spPr>
            <a:xfrm>
              <a:off x="340006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gdc822e14c5_0_2997"/>
            <p:cNvSpPr/>
            <p:nvPr/>
          </p:nvSpPr>
          <p:spPr>
            <a:xfrm>
              <a:off x="3526713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gdc822e14c5_0_2997"/>
            <p:cNvSpPr/>
            <p:nvPr/>
          </p:nvSpPr>
          <p:spPr>
            <a:xfrm>
              <a:off x="3653363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gdc822e14c5_0_2997"/>
            <p:cNvSpPr/>
            <p:nvPr/>
          </p:nvSpPr>
          <p:spPr>
            <a:xfrm>
              <a:off x="37799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gdc822e14c5_0_2997"/>
            <p:cNvSpPr/>
            <p:nvPr/>
          </p:nvSpPr>
          <p:spPr>
            <a:xfrm>
              <a:off x="39066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gdc822e14c5_0_2997"/>
            <p:cNvSpPr/>
            <p:nvPr/>
          </p:nvSpPr>
          <p:spPr>
            <a:xfrm>
              <a:off x="4033263" y="339517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gdc822e14c5_0_2997"/>
            <p:cNvSpPr/>
            <p:nvPr/>
          </p:nvSpPr>
          <p:spPr>
            <a:xfrm>
              <a:off x="4160588" y="339517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gdc822e14c5_0_2997"/>
            <p:cNvSpPr/>
            <p:nvPr/>
          </p:nvSpPr>
          <p:spPr>
            <a:xfrm>
              <a:off x="4287238" y="339517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gdc822e14c5_0_2997"/>
            <p:cNvSpPr/>
            <p:nvPr/>
          </p:nvSpPr>
          <p:spPr>
            <a:xfrm>
              <a:off x="32734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gdc822e14c5_0_2997"/>
            <p:cNvSpPr/>
            <p:nvPr/>
          </p:nvSpPr>
          <p:spPr>
            <a:xfrm>
              <a:off x="340006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gdc822e14c5_0_2997"/>
            <p:cNvSpPr/>
            <p:nvPr/>
          </p:nvSpPr>
          <p:spPr>
            <a:xfrm>
              <a:off x="3526713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gdc822e14c5_0_2997"/>
            <p:cNvSpPr/>
            <p:nvPr/>
          </p:nvSpPr>
          <p:spPr>
            <a:xfrm>
              <a:off x="3653363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gdc822e14c5_0_2997"/>
            <p:cNvSpPr/>
            <p:nvPr/>
          </p:nvSpPr>
          <p:spPr>
            <a:xfrm>
              <a:off x="37799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gdc822e14c5_0_2997"/>
            <p:cNvSpPr/>
            <p:nvPr/>
          </p:nvSpPr>
          <p:spPr>
            <a:xfrm>
              <a:off x="39066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gdc822e14c5_0_2997"/>
            <p:cNvSpPr/>
            <p:nvPr/>
          </p:nvSpPr>
          <p:spPr>
            <a:xfrm>
              <a:off x="4033263" y="352180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gdc822e14c5_0_2997"/>
            <p:cNvSpPr/>
            <p:nvPr/>
          </p:nvSpPr>
          <p:spPr>
            <a:xfrm>
              <a:off x="4160588" y="352180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gdc822e14c5_0_2997"/>
            <p:cNvSpPr/>
            <p:nvPr/>
          </p:nvSpPr>
          <p:spPr>
            <a:xfrm>
              <a:off x="4287238" y="352180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gdc822e14c5_0_2997"/>
            <p:cNvSpPr/>
            <p:nvPr/>
          </p:nvSpPr>
          <p:spPr>
            <a:xfrm>
              <a:off x="32734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gdc822e14c5_0_2997"/>
            <p:cNvSpPr/>
            <p:nvPr/>
          </p:nvSpPr>
          <p:spPr>
            <a:xfrm>
              <a:off x="340006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gdc822e14c5_0_2997"/>
            <p:cNvSpPr/>
            <p:nvPr/>
          </p:nvSpPr>
          <p:spPr>
            <a:xfrm>
              <a:off x="3526713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gdc822e14c5_0_2997"/>
            <p:cNvSpPr/>
            <p:nvPr/>
          </p:nvSpPr>
          <p:spPr>
            <a:xfrm>
              <a:off x="3653363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gdc822e14c5_0_2997"/>
            <p:cNvSpPr/>
            <p:nvPr/>
          </p:nvSpPr>
          <p:spPr>
            <a:xfrm>
              <a:off x="37799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gdc822e14c5_0_2997"/>
            <p:cNvSpPr/>
            <p:nvPr/>
          </p:nvSpPr>
          <p:spPr>
            <a:xfrm>
              <a:off x="39066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gdc822e14c5_0_2997"/>
            <p:cNvSpPr/>
            <p:nvPr/>
          </p:nvSpPr>
          <p:spPr>
            <a:xfrm>
              <a:off x="4033263" y="3648450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gdc822e14c5_0_2997"/>
            <p:cNvSpPr/>
            <p:nvPr/>
          </p:nvSpPr>
          <p:spPr>
            <a:xfrm>
              <a:off x="4160588" y="3648450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gdc822e14c5_0_2997"/>
            <p:cNvSpPr/>
            <p:nvPr/>
          </p:nvSpPr>
          <p:spPr>
            <a:xfrm>
              <a:off x="4287238" y="3648450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gdc822e14c5_0_2997"/>
            <p:cNvSpPr/>
            <p:nvPr/>
          </p:nvSpPr>
          <p:spPr>
            <a:xfrm>
              <a:off x="32734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gdc822e14c5_0_2997"/>
            <p:cNvSpPr/>
            <p:nvPr/>
          </p:nvSpPr>
          <p:spPr>
            <a:xfrm>
              <a:off x="340006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gdc822e14c5_0_2997"/>
            <p:cNvSpPr/>
            <p:nvPr/>
          </p:nvSpPr>
          <p:spPr>
            <a:xfrm>
              <a:off x="3526713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gdc822e14c5_0_2997"/>
            <p:cNvSpPr/>
            <p:nvPr/>
          </p:nvSpPr>
          <p:spPr>
            <a:xfrm>
              <a:off x="3653363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gdc822e14c5_0_2997"/>
            <p:cNvSpPr/>
            <p:nvPr/>
          </p:nvSpPr>
          <p:spPr>
            <a:xfrm>
              <a:off x="37799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gdc822e14c5_0_2997"/>
            <p:cNvSpPr/>
            <p:nvPr/>
          </p:nvSpPr>
          <p:spPr>
            <a:xfrm>
              <a:off x="39066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gdc822e14c5_0_2997"/>
            <p:cNvSpPr/>
            <p:nvPr/>
          </p:nvSpPr>
          <p:spPr>
            <a:xfrm>
              <a:off x="4033263" y="3775075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gdc822e14c5_0_2997"/>
            <p:cNvSpPr/>
            <p:nvPr/>
          </p:nvSpPr>
          <p:spPr>
            <a:xfrm>
              <a:off x="4160588" y="3775075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gdc822e14c5_0_2997"/>
            <p:cNvSpPr/>
            <p:nvPr/>
          </p:nvSpPr>
          <p:spPr>
            <a:xfrm>
              <a:off x="4287238" y="3775075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gdc822e14c5_0_2997"/>
            <p:cNvSpPr/>
            <p:nvPr/>
          </p:nvSpPr>
          <p:spPr>
            <a:xfrm>
              <a:off x="32734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gdc822e14c5_0_2997"/>
            <p:cNvSpPr/>
            <p:nvPr/>
          </p:nvSpPr>
          <p:spPr>
            <a:xfrm>
              <a:off x="340006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gdc822e14c5_0_2997"/>
            <p:cNvSpPr/>
            <p:nvPr/>
          </p:nvSpPr>
          <p:spPr>
            <a:xfrm>
              <a:off x="3526713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gdc822e14c5_0_2997"/>
            <p:cNvSpPr/>
            <p:nvPr/>
          </p:nvSpPr>
          <p:spPr>
            <a:xfrm>
              <a:off x="3653363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gdc822e14c5_0_2997"/>
            <p:cNvSpPr/>
            <p:nvPr/>
          </p:nvSpPr>
          <p:spPr>
            <a:xfrm>
              <a:off x="37799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gdc822e14c5_0_2997"/>
            <p:cNvSpPr/>
            <p:nvPr/>
          </p:nvSpPr>
          <p:spPr>
            <a:xfrm>
              <a:off x="39066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gdc822e14c5_0_2997"/>
            <p:cNvSpPr/>
            <p:nvPr/>
          </p:nvSpPr>
          <p:spPr>
            <a:xfrm>
              <a:off x="4033263" y="39017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gdc822e14c5_0_2997"/>
            <p:cNvSpPr/>
            <p:nvPr/>
          </p:nvSpPr>
          <p:spPr>
            <a:xfrm>
              <a:off x="4160588" y="39017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gdc822e14c5_0_2997"/>
            <p:cNvSpPr/>
            <p:nvPr/>
          </p:nvSpPr>
          <p:spPr>
            <a:xfrm>
              <a:off x="4287238" y="39017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gdc822e14c5_0_2997"/>
            <p:cNvSpPr/>
            <p:nvPr/>
          </p:nvSpPr>
          <p:spPr>
            <a:xfrm>
              <a:off x="32734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gdc822e14c5_0_2997"/>
            <p:cNvSpPr/>
            <p:nvPr/>
          </p:nvSpPr>
          <p:spPr>
            <a:xfrm>
              <a:off x="340006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gdc822e14c5_0_2997"/>
            <p:cNvSpPr/>
            <p:nvPr/>
          </p:nvSpPr>
          <p:spPr>
            <a:xfrm>
              <a:off x="3526713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gdc822e14c5_0_2997"/>
            <p:cNvSpPr/>
            <p:nvPr/>
          </p:nvSpPr>
          <p:spPr>
            <a:xfrm>
              <a:off x="3653363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gdc822e14c5_0_2997"/>
            <p:cNvSpPr/>
            <p:nvPr/>
          </p:nvSpPr>
          <p:spPr>
            <a:xfrm>
              <a:off x="37799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gdc822e14c5_0_2997"/>
            <p:cNvSpPr/>
            <p:nvPr/>
          </p:nvSpPr>
          <p:spPr>
            <a:xfrm>
              <a:off x="39066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gdc822e14c5_0_2997"/>
            <p:cNvSpPr/>
            <p:nvPr/>
          </p:nvSpPr>
          <p:spPr>
            <a:xfrm>
              <a:off x="4033263" y="40283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gdc822e14c5_0_2997"/>
            <p:cNvSpPr/>
            <p:nvPr/>
          </p:nvSpPr>
          <p:spPr>
            <a:xfrm>
              <a:off x="4160588" y="40283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gdc822e14c5_0_2997"/>
            <p:cNvSpPr/>
            <p:nvPr/>
          </p:nvSpPr>
          <p:spPr>
            <a:xfrm>
              <a:off x="4287238" y="40283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gdc822e14c5_0_2997"/>
            <p:cNvSpPr/>
            <p:nvPr/>
          </p:nvSpPr>
          <p:spPr>
            <a:xfrm>
              <a:off x="32734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gdc822e14c5_0_2997"/>
            <p:cNvSpPr/>
            <p:nvPr/>
          </p:nvSpPr>
          <p:spPr>
            <a:xfrm>
              <a:off x="340006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7" y="0"/>
                  </a:lnTo>
                  <a:lnTo>
                    <a:pt x="5067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gdc822e14c5_0_2997"/>
            <p:cNvSpPr/>
            <p:nvPr/>
          </p:nvSpPr>
          <p:spPr>
            <a:xfrm>
              <a:off x="3526713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gdc822e14c5_0_2997"/>
            <p:cNvSpPr/>
            <p:nvPr/>
          </p:nvSpPr>
          <p:spPr>
            <a:xfrm>
              <a:off x="3653363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gdc822e14c5_0_2997"/>
            <p:cNvSpPr/>
            <p:nvPr/>
          </p:nvSpPr>
          <p:spPr>
            <a:xfrm>
              <a:off x="37799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gdc822e14c5_0_2997"/>
            <p:cNvSpPr/>
            <p:nvPr/>
          </p:nvSpPr>
          <p:spPr>
            <a:xfrm>
              <a:off x="39066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gdc822e14c5_0_2997"/>
            <p:cNvSpPr/>
            <p:nvPr/>
          </p:nvSpPr>
          <p:spPr>
            <a:xfrm>
              <a:off x="4033263" y="4155000"/>
              <a:ext cx="127350" cy="127350"/>
            </a:xfrm>
            <a:custGeom>
              <a:rect b="b" l="l" r="r" t="t"/>
              <a:pathLst>
                <a:path extrusionOk="0" fill="none" h="5094" w="5094">
                  <a:moveTo>
                    <a:pt x="1" y="0"/>
                  </a:moveTo>
                  <a:lnTo>
                    <a:pt x="5094" y="0"/>
                  </a:lnTo>
                  <a:lnTo>
                    <a:pt x="5094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gdc822e14c5_0_2997"/>
            <p:cNvSpPr/>
            <p:nvPr/>
          </p:nvSpPr>
          <p:spPr>
            <a:xfrm>
              <a:off x="4160588" y="4155000"/>
              <a:ext cx="126675" cy="127350"/>
            </a:xfrm>
            <a:custGeom>
              <a:rect b="b" l="l" r="r" t="t"/>
              <a:pathLst>
                <a:path extrusionOk="0" fill="none" h="5094" w="5067">
                  <a:moveTo>
                    <a:pt x="1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1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gdc822e14c5_0_2997"/>
            <p:cNvSpPr/>
            <p:nvPr/>
          </p:nvSpPr>
          <p:spPr>
            <a:xfrm>
              <a:off x="4287238" y="4155000"/>
              <a:ext cx="126650" cy="127350"/>
            </a:xfrm>
            <a:custGeom>
              <a:rect b="b" l="l" r="r" t="t"/>
              <a:pathLst>
                <a:path extrusionOk="0" fill="none" h="5094" w="5066">
                  <a:moveTo>
                    <a:pt x="0" y="0"/>
                  </a:moveTo>
                  <a:lnTo>
                    <a:pt x="5066" y="0"/>
                  </a:lnTo>
                  <a:lnTo>
                    <a:pt x="5066" y="5093"/>
                  </a:lnTo>
                  <a:lnTo>
                    <a:pt x="0" y="5093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gdc822e14c5_0_2997"/>
            <p:cNvSpPr/>
            <p:nvPr/>
          </p:nvSpPr>
          <p:spPr>
            <a:xfrm>
              <a:off x="32734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gdc822e14c5_0_2997"/>
            <p:cNvSpPr/>
            <p:nvPr/>
          </p:nvSpPr>
          <p:spPr>
            <a:xfrm>
              <a:off x="340006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7" y="0"/>
                  </a:lnTo>
                  <a:lnTo>
                    <a:pt x="5067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gdc822e14c5_0_2997"/>
            <p:cNvSpPr/>
            <p:nvPr/>
          </p:nvSpPr>
          <p:spPr>
            <a:xfrm>
              <a:off x="3526713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gdc822e14c5_0_2997"/>
            <p:cNvSpPr/>
            <p:nvPr/>
          </p:nvSpPr>
          <p:spPr>
            <a:xfrm>
              <a:off x="3653363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gdc822e14c5_0_2997"/>
            <p:cNvSpPr/>
            <p:nvPr/>
          </p:nvSpPr>
          <p:spPr>
            <a:xfrm>
              <a:off x="37799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gdc822e14c5_0_2997"/>
            <p:cNvSpPr/>
            <p:nvPr/>
          </p:nvSpPr>
          <p:spPr>
            <a:xfrm>
              <a:off x="39066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gdc822e14c5_0_2997"/>
            <p:cNvSpPr/>
            <p:nvPr/>
          </p:nvSpPr>
          <p:spPr>
            <a:xfrm>
              <a:off x="4033263" y="4282325"/>
              <a:ext cx="127350" cy="126650"/>
            </a:xfrm>
            <a:custGeom>
              <a:rect b="b" l="l" r="r" t="t"/>
              <a:pathLst>
                <a:path extrusionOk="0" fill="none" h="5066" w="5094">
                  <a:moveTo>
                    <a:pt x="1" y="0"/>
                  </a:moveTo>
                  <a:lnTo>
                    <a:pt x="5094" y="0"/>
                  </a:lnTo>
                  <a:lnTo>
                    <a:pt x="5094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gdc822e14c5_0_2997"/>
            <p:cNvSpPr/>
            <p:nvPr/>
          </p:nvSpPr>
          <p:spPr>
            <a:xfrm>
              <a:off x="4160588" y="4282325"/>
              <a:ext cx="126675" cy="126650"/>
            </a:xfrm>
            <a:custGeom>
              <a:rect b="b" l="l" r="r" t="t"/>
              <a:pathLst>
                <a:path extrusionOk="0" fill="none" h="5066" w="5067">
                  <a:moveTo>
                    <a:pt x="1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1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gdc822e14c5_0_2997"/>
            <p:cNvSpPr/>
            <p:nvPr/>
          </p:nvSpPr>
          <p:spPr>
            <a:xfrm>
              <a:off x="4287238" y="4282325"/>
              <a:ext cx="126650" cy="126650"/>
            </a:xfrm>
            <a:custGeom>
              <a:rect b="b" l="l" r="r" t="t"/>
              <a:pathLst>
                <a:path extrusionOk="0" fill="none" h="5066" w="5066">
                  <a:moveTo>
                    <a:pt x="0" y="0"/>
                  </a:moveTo>
                  <a:lnTo>
                    <a:pt x="5066" y="0"/>
                  </a:lnTo>
                  <a:lnTo>
                    <a:pt x="5066" y="5066"/>
                  </a:lnTo>
                  <a:lnTo>
                    <a:pt x="0" y="5066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gdc822e14c5_0_2997"/>
            <p:cNvSpPr/>
            <p:nvPr/>
          </p:nvSpPr>
          <p:spPr>
            <a:xfrm>
              <a:off x="32734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gdc822e14c5_0_2997"/>
            <p:cNvSpPr/>
            <p:nvPr/>
          </p:nvSpPr>
          <p:spPr>
            <a:xfrm>
              <a:off x="340006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7" y="1"/>
                  </a:lnTo>
                  <a:lnTo>
                    <a:pt x="5067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gdc822e14c5_0_2997"/>
            <p:cNvSpPr/>
            <p:nvPr/>
          </p:nvSpPr>
          <p:spPr>
            <a:xfrm>
              <a:off x="3526713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gdc822e14c5_0_2997"/>
            <p:cNvSpPr/>
            <p:nvPr/>
          </p:nvSpPr>
          <p:spPr>
            <a:xfrm>
              <a:off x="3653363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gdc822e14c5_0_2997"/>
            <p:cNvSpPr/>
            <p:nvPr/>
          </p:nvSpPr>
          <p:spPr>
            <a:xfrm>
              <a:off x="37799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gdc822e14c5_0_2997"/>
            <p:cNvSpPr/>
            <p:nvPr/>
          </p:nvSpPr>
          <p:spPr>
            <a:xfrm>
              <a:off x="39066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gdc822e14c5_0_2997"/>
            <p:cNvSpPr/>
            <p:nvPr/>
          </p:nvSpPr>
          <p:spPr>
            <a:xfrm>
              <a:off x="4033263" y="4408950"/>
              <a:ext cx="127350" cy="126675"/>
            </a:xfrm>
            <a:custGeom>
              <a:rect b="b" l="l" r="r" t="t"/>
              <a:pathLst>
                <a:path extrusionOk="0" fill="none" h="5067" w="5094">
                  <a:moveTo>
                    <a:pt x="1" y="1"/>
                  </a:moveTo>
                  <a:lnTo>
                    <a:pt x="5094" y="1"/>
                  </a:lnTo>
                  <a:lnTo>
                    <a:pt x="5094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gdc822e14c5_0_2997"/>
            <p:cNvSpPr/>
            <p:nvPr/>
          </p:nvSpPr>
          <p:spPr>
            <a:xfrm>
              <a:off x="4160588" y="4408950"/>
              <a:ext cx="126675" cy="126675"/>
            </a:xfrm>
            <a:custGeom>
              <a:rect b="b" l="l" r="r" t="t"/>
              <a:pathLst>
                <a:path extrusionOk="0" fill="none" h="5067" w="5067">
                  <a:moveTo>
                    <a:pt x="1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1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gdc822e14c5_0_2997"/>
            <p:cNvSpPr/>
            <p:nvPr/>
          </p:nvSpPr>
          <p:spPr>
            <a:xfrm>
              <a:off x="4287238" y="4408950"/>
              <a:ext cx="126650" cy="126675"/>
            </a:xfrm>
            <a:custGeom>
              <a:rect b="b" l="l" r="r" t="t"/>
              <a:pathLst>
                <a:path extrusionOk="0" fill="none" h="5067" w="5066">
                  <a:moveTo>
                    <a:pt x="0" y="1"/>
                  </a:moveTo>
                  <a:lnTo>
                    <a:pt x="5066" y="1"/>
                  </a:lnTo>
                  <a:lnTo>
                    <a:pt x="5066" y="5067"/>
                  </a:lnTo>
                  <a:lnTo>
                    <a:pt x="0" y="5067"/>
                  </a:lnTo>
                  <a:close/>
                </a:path>
              </a:pathLst>
            </a:custGeom>
            <a:noFill/>
            <a:ln cap="flat" cmpd="sng" w="8900">
              <a:solidFill>
                <a:srgbClr val="615656"/>
              </a:solidFill>
              <a:prstDash val="solid"/>
              <a:miter lim="2738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dc822e14c5_0_3183"/>
          <p:cNvSpPr/>
          <p:nvPr/>
        </p:nvSpPr>
        <p:spPr>
          <a:xfrm>
            <a:off x="9567" y="5337833"/>
            <a:ext cx="8622300" cy="806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6" name="Google Shape;1326;gdc822e14c5_0_3183"/>
          <p:cNvSpPr txBox="1"/>
          <p:nvPr>
            <p:ph idx="1" type="body"/>
          </p:nvPr>
        </p:nvSpPr>
        <p:spPr>
          <a:xfrm>
            <a:off x="953600" y="5337967"/>
            <a:ext cx="7681200" cy="806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amabhadra"/>
              <a:buNone/>
              <a:defRPr b="1" sz="2400">
                <a:solidFill>
                  <a:schemeClr val="accent4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4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dc822e14c5_0_1868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Ramabhadra"/>
              <a:buNone/>
              <a:defRPr b="1" sz="3700">
                <a:solidFill>
                  <a:schemeClr val="accent1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700"/>
              <a:buFont typeface="Ramabhadra"/>
              <a:buNone/>
              <a:defRPr b="1" sz="3700">
                <a:solidFill>
                  <a:schemeClr val="accent2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700"/>
              <a:buFont typeface="Ramabhadra"/>
              <a:buNone/>
              <a:defRPr b="1" sz="3700">
                <a:solidFill>
                  <a:schemeClr val="accent2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700"/>
              <a:buFont typeface="Ramabhadra"/>
              <a:buNone/>
              <a:defRPr b="1" sz="3700">
                <a:solidFill>
                  <a:schemeClr val="accent2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700"/>
              <a:buFont typeface="Ramabhadra"/>
              <a:buNone/>
              <a:defRPr b="1" sz="3700">
                <a:solidFill>
                  <a:schemeClr val="accent2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700"/>
              <a:buFont typeface="Ramabhadra"/>
              <a:buNone/>
              <a:defRPr b="1" sz="3700">
                <a:solidFill>
                  <a:schemeClr val="accent2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700"/>
              <a:buFont typeface="Ramabhadra"/>
              <a:buNone/>
              <a:defRPr b="1" sz="3700">
                <a:solidFill>
                  <a:schemeClr val="accent2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700"/>
              <a:buFont typeface="Ramabhadra"/>
              <a:buNone/>
              <a:defRPr b="1" sz="3700">
                <a:solidFill>
                  <a:schemeClr val="accent2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700"/>
              <a:buFont typeface="Ramabhadra"/>
              <a:buNone/>
              <a:defRPr b="1" sz="3700">
                <a:solidFill>
                  <a:schemeClr val="accent2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/>
        </p:txBody>
      </p:sp>
      <p:sp>
        <p:nvSpPr>
          <p:cNvPr id="11" name="Google Shape;11;gdc822e14c5_0_1868"/>
          <p:cNvSpPr txBox="1"/>
          <p:nvPr>
            <p:ph idx="1" type="body"/>
          </p:nvPr>
        </p:nvSpPr>
        <p:spPr>
          <a:xfrm>
            <a:off x="953600" y="1956633"/>
            <a:ext cx="10284900" cy="418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3619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100"/>
              <a:buFont typeface="Raleway"/>
              <a:buChar char="●"/>
              <a:defRPr sz="21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indent="-3619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100"/>
              <a:buFont typeface="Raleway"/>
              <a:buChar char="○"/>
              <a:defRPr sz="21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indent="-3619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100"/>
              <a:buFont typeface="Raleway"/>
              <a:buChar char="■"/>
              <a:defRPr sz="21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indent="-3619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100"/>
              <a:buFont typeface="Raleway"/>
              <a:buChar char="●"/>
              <a:defRPr sz="21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indent="-3619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100"/>
              <a:buFont typeface="Raleway"/>
              <a:buChar char="○"/>
              <a:defRPr sz="21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indent="-3619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100"/>
              <a:buFont typeface="Raleway"/>
              <a:buChar char="■"/>
              <a:defRPr sz="21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3619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100"/>
              <a:buFont typeface="Raleway"/>
              <a:buChar char="●"/>
              <a:defRPr sz="21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3619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100"/>
              <a:buFont typeface="Raleway"/>
              <a:buChar char="○"/>
              <a:defRPr sz="21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3619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100"/>
              <a:buFont typeface="Raleway"/>
              <a:buChar char="■"/>
              <a:defRPr sz="21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dkgrJg9LPiVhy8E6hMEBZAL1yaTw6YSo/view" TargetMode="External"/><Relationship Id="rId4" Type="http://schemas.openxmlformats.org/officeDocument/2006/relationships/image" Target="../media/image1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VR2uyPU82fjeyzuRKcPrzIizxTFTofIH/view" TargetMode="External"/><Relationship Id="rId4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wHT-dIXWBflFtPGDl8Sx8M1U_-9j8Q7o/view" TargetMode="External"/><Relationship Id="rId4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Nc_-s7N4SZy9Wo1ibq3DANMp1jq9_SZo/view" TargetMode="External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Fq4LaE4a3bPyzr_d0ZorlcV5PbLA2aB6/view" TargetMode="External"/><Relationship Id="rId4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2" name="Shape 4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3" name="Google Shape;4053;p1"/>
          <p:cNvSpPr txBox="1"/>
          <p:nvPr>
            <p:ph type="title"/>
          </p:nvPr>
        </p:nvSpPr>
        <p:spPr>
          <a:xfrm>
            <a:off x="1177100" y="1219900"/>
            <a:ext cx="49848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900"/>
              <a:buFont typeface="Corbel"/>
              <a:buNone/>
            </a:pPr>
            <a:r>
              <a:rPr lang="en-US"/>
              <a:t>Fishing together</a:t>
            </a:r>
            <a:endParaRPr/>
          </a:p>
        </p:txBody>
      </p:sp>
      <p:sp>
        <p:nvSpPr>
          <p:cNvPr id="4054" name="Google Shape;4054;p1"/>
          <p:cNvSpPr txBox="1"/>
          <p:nvPr>
            <p:ph idx="1" type="subTitle"/>
          </p:nvPr>
        </p:nvSpPr>
        <p:spPr>
          <a:xfrm>
            <a:off x="1177100" y="4861500"/>
            <a:ext cx="40095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91666"/>
              <a:buNone/>
            </a:pPr>
            <a:r>
              <a:rPr lang="en-US"/>
              <a:t>Group 5</a:t>
            </a:r>
            <a:r>
              <a:rPr lang="en-US"/>
              <a:t> Final Project Update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91666"/>
              <a:buNone/>
            </a:pPr>
            <a:r>
              <a:rPr lang="en-US"/>
              <a:t>賀品涵、陳敬諺、邱子耘</a:t>
            </a:r>
            <a:endParaRPr/>
          </a:p>
        </p:txBody>
      </p:sp>
      <p:pic>
        <p:nvPicPr>
          <p:cNvPr id="4055" name="Google Shape;4055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4375" y="1405600"/>
            <a:ext cx="3148750" cy="314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6" name="Shape 4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7" name="Google Shape;4127;gdc89172a1e_0_42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Improvement</a:t>
            </a:r>
            <a:endParaRPr/>
          </a:p>
        </p:txBody>
      </p:sp>
      <p:sp>
        <p:nvSpPr>
          <p:cNvPr id="4128" name="Google Shape;4128;gdc89172a1e_0_42"/>
          <p:cNvSpPr txBox="1"/>
          <p:nvPr>
            <p:ph idx="1" type="subTitle"/>
          </p:nvPr>
        </p:nvSpPr>
        <p:spPr>
          <a:xfrm>
            <a:off x="953600" y="2270333"/>
            <a:ext cx="5127600" cy="3164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-US"/>
              <a:t>Social Function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AutoNum type="alphaLcPeriod"/>
            </a:pPr>
            <a:r>
              <a:rPr lang="en-US"/>
              <a:t>Share music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AutoNum type="alphaLcPeriod"/>
            </a:pPr>
            <a:r>
              <a:rPr lang="en-US"/>
              <a:t>Comment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AutoNum type="alphaLcPeriod"/>
            </a:pPr>
            <a:r>
              <a:rPr lang="en-US"/>
              <a:t>Helping others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-US"/>
              <a:t>Move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-US"/>
              <a:t>More Kinds of Fish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-US"/>
              <a:t>More Terrains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3" name="Shape 4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4" name="Google Shape;4134;gdc89172a1e_0_48"/>
          <p:cNvSpPr txBox="1"/>
          <p:nvPr>
            <p:ph type="title"/>
          </p:nvPr>
        </p:nvSpPr>
        <p:spPr>
          <a:xfrm>
            <a:off x="953600" y="719967"/>
            <a:ext cx="10284900" cy="5424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Q&amp;A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138" name="Shape 4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9" name="Google Shape;4139;p2"/>
          <p:cNvSpPr txBox="1"/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lang="en-US"/>
              <a:t>Concepts</a:t>
            </a:r>
            <a:endParaRPr/>
          </a:p>
        </p:txBody>
      </p:sp>
      <p:grpSp>
        <p:nvGrpSpPr>
          <p:cNvPr id="4140" name="Google Shape;4140;p2"/>
          <p:cNvGrpSpPr/>
          <p:nvPr/>
        </p:nvGrpSpPr>
        <p:grpSpPr>
          <a:xfrm>
            <a:off x="5940658" y="1001814"/>
            <a:ext cx="4183629" cy="4462870"/>
            <a:chOff x="6506504" y="937343"/>
            <a:chExt cx="744272" cy="793950"/>
          </a:xfrm>
        </p:grpSpPr>
        <p:sp>
          <p:nvSpPr>
            <p:cNvPr id="4141" name="Google Shape;4141;p2"/>
            <p:cNvSpPr/>
            <p:nvPr/>
          </p:nvSpPr>
          <p:spPr>
            <a:xfrm>
              <a:off x="6666683" y="1079385"/>
              <a:ext cx="422268" cy="171940"/>
            </a:xfrm>
            <a:custGeom>
              <a:rect b="b" l="l" r="r" t="t"/>
              <a:pathLst>
                <a:path extrusionOk="0" h="859701" w="2085276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200"/>
                <a:buFont typeface="Calibri"/>
                <a:buNone/>
              </a:pPr>
              <a:r>
                <a:rPr b="1" i="0" lang="en-US" sz="32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Fishing</a:t>
              </a:r>
              <a:endParaRPr b="1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2" name="Google Shape;4142;p2"/>
            <p:cNvSpPr/>
            <p:nvPr/>
          </p:nvSpPr>
          <p:spPr>
            <a:xfrm>
              <a:off x="6664423" y="1259933"/>
              <a:ext cx="427985" cy="171450"/>
            </a:xfrm>
            <a:custGeom>
              <a:rect b="b" l="l" r="r" t="t"/>
              <a:pathLst>
                <a:path extrusionOk="0" h="857250" w="2113506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200"/>
                <a:buFont typeface="Calibri"/>
                <a:buNone/>
              </a:pPr>
              <a:r>
                <a:rPr b="1" i="0" lang="en-US" sz="32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Social</a:t>
              </a:r>
              <a:endParaRPr b="1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3" name="Google Shape;4143;p2"/>
            <p:cNvSpPr/>
            <p:nvPr/>
          </p:nvSpPr>
          <p:spPr>
            <a:xfrm>
              <a:off x="6727642" y="1439988"/>
              <a:ext cx="303068" cy="171348"/>
            </a:xfrm>
            <a:custGeom>
              <a:rect b="b" l="l" r="r" t="t"/>
              <a:pathLst>
                <a:path extrusionOk="0" h="856741" w="1496631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200"/>
                <a:buFont typeface="Calibri"/>
                <a:buNone/>
              </a:pPr>
              <a:r>
                <a:rPr b="1" i="0" lang="en-US" sz="32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VR</a:t>
              </a:r>
              <a:endParaRPr b="1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144" name="Google Shape;4144;p2"/>
            <p:cNvGrpSpPr/>
            <p:nvPr/>
          </p:nvGrpSpPr>
          <p:grpSpPr>
            <a:xfrm>
              <a:off x="6506504" y="937343"/>
              <a:ext cx="744272" cy="793950"/>
              <a:chOff x="6565437" y="1588001"/>
              <a:chExt cx="744272" cy="793950"/>
            </a:xfrm>
          </p:grpSpPr>
          <p:sp>
            <p:nvSpPr>
              <p:cNvPr id="4145" name="Google Shape;4145;p2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6" name="Google Shape;4146;p2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7" name="Google Shape;4147;p2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8" name="Google Shape;4148;p2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9" name="Google Shape;4149;p2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0" name="Google Shape;4150;p2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1" name="Google Shape;4151;p2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2" name="Google Shape;4152;p2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3" name="Google Shape;4153;p2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4" name="Google Shape;4154;p2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158" name="Shape 4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9" name="Google Shape;4159;p3"/>
          <p:cNvSpPr/>
          <p:nvPr/>
        </p:nvSpPr>
        <p:spPr>
          <a:xfrm>
            <a:off x="0" y="-1"/>
            <a:ext cx="12192000" cy="69709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4160" name="Google Shape;416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7320" y="0"/>
            <a:ext cx="1029736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164" name="Shape 4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5" name="Google Shape;4165;p5"/>
          <p:cNvSpPr txBox="1"/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lang="en-US"/>
              <a:t>Basic functions</a:t>
            </a:r>
            <a:br>
              <a:rPr lang="en-US"/>
            </a:br>
            <a:r>
              <a:rPr lang="en-US" sz="2800">
                <a:solidFill>
                  <a:srgbClr val="002060"/>
                </a:solidFill>
              </a:rPr>
              <a:t>Fishing simulation</a:t>
            </a:r>
            <a:endParaRPr>
              <a:solidFill>
                <a:srgbClr val="002060"/>
              </a:solidFill>
            </a:endParaRPr>
          </a:p>
        </p:txBody>
      </p:sp>
      <p:sp>
        <p:nvSpPr>
          <p:cNvPr id="4166" name="Google Shape;4166;p5"/>
          <p:cNvSpPr txBox="1"/>
          <p:nvPr>
            <p:ph idx="1" type="body"/>
          </p:nvPr>
        </p:nvSpPr>
        <p:spPr>
          <a:xfrm>
            <a:off x="3867912" y="802452"/>
            <a:ext cx="3474720" cy="64276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Casting</a:t>
            </a:r>
            <a:endParaRPr/>
          </a:p>
        </p:txBody>
      </p:sp>
      <p:pic>
        <p:nvPicPr>
          <p:cNvPr id="4167" name="Google Shape;4167;p5"/>
          <p:cNvPicPr preferRelativeResize="0"/>
          <p:nvPr>
            <p:ph idx="2" type="body"/>
          </p:nvPr>
        </p:nvPicPr>
        <p:blipFill rotWithShape="1">
          <a:blip r:embed="rId3">
            <a:alphaModFix amt="12000"/>
          </a:blip>
          <a:srcRect b="0" l="0" r="0" t="0"/>
          <a:stretch/>
        </p:blipFill>
        <p:spPr>
          <a:xfrm>
            <a:off x="4891198" y="2370450"/>
            <a:ext cx="1791600" cy="3545100"/>
          </a:xfrm>
          <a:prstGeom prst="rect">
            <a:avLst/>
          </a:prstGeom>
          <a:noFill/>
          <a:ln>
            <a:noFill/>
          </a:ln>
        </p:spPr>
      </p:pic>
      <p:sp>
        <p:nvSpPr>
          <p:cNvPr id="4168" name="Google Shape;4168;p5"/>
          <p:cNvSpPr txBox="1"/>
          <p:nvPr/>
        </p:nvSpPr>
        <p:spPr>
          <a:xfrm>
            <a:off x="7508689" y="802452"/>
            <a:ext cx="3474720" cy="64276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182880" lvl="0" marL="18288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●"/>
            </a:pPr>
            <a:r>
              <a:rPr b="0" i="0" lang="en-US" sz="20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rPr>
              <a:t>Reeling</a:t>
            </a:r>
            <a:endParaRPr b="0" i="0" sz="2000" u="none" cap="none" strike="noStrike">
              <a:solidFill>
                <a:srgbClr val="595959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4169" name="Google Shape;4169;p5"/>
          <p:cNvPicPr preferRelativeResize="0"/>
          <p:nvPr/>
        </p:nvPicPr>
        <p:blipFill rotWithShape="1">
          <a:blip r:embed="rId4">
            <a:alphaModFix amt="13000"/>
          </a:blip>
          <a:srcRect b="0" l="0" r="0" t="0"/>
          <a:stretch/>
        </p:blipFill>
        <p:spPr>
          <a:xfrm>
            <a:off x="7978125" y="2370450"/>
            <a:ext cx="2471224" cy="3682474"/>
          </a:xfrm>
          <a:prstGeom prst="rect">
            <a:avLst/>
          </a:prstGeom>
          <a:noFill/>
          <a:ln>
            <a:noFill/>
          </a:ln>
        </p:spPr>
      </p:pic>
      <p:sp>
        <p:nvSpPr>
          <p:cNvPr id="4170" name="Google Shape;4170;p5"/>
          <p:cNvSpPr txBox="1"/>
          <p:nvPr/>
        </p:nvSpPr>
        <p:spPr>
          <a:xfrm>
            <a:off x="3936850" y="1445225"/>
            <a:ext cx="5455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Raleway"/>
                <a:ea typeface="Raleway"/>
                <a:cs typeface="Raleway"/>
                <a:sym typeface="Raleway"/>
              </a:rPr>
              <a:t>因滑鼠操作上要做出這些動作較為困難</a:t>
            </a:r>
            <a:endParaRPr sz="16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Raleway"/>
                <a:ea typeface="Raleway"/>
                <a:cs typeface="Raleway"/>
                <a:sym typeface="Raleway"/>
              </a:rPr>
              <a:t>我們暫時以按鍵輸入取代手把移動軌跡輸</a:t>
            </a:r>
            <a:r>
              <a:rPr lang="en-US" sz="1600">
                <a:latin typeface="Raleway"/>
                <a:ea typeface="Raleway"/>
                <a:cs typeface="Raleway"/>
                <a:sym typeface="Raleway"/>
              </a:rPr>
              <a:t>入</a:t>
            </a:r>
            <a:endParaRPr sz="1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174" name="Shape 4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5" name="Google Shape;4175;p6"/>
          <p:cNvSpPr txBox="1"/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lang="en-US"/>
              <a:t>Basic functions</a:t>
            </a:r>
            <a:br>
              <a:rPr lang="en-US"/>
            </a:br>
            <a:r>
              <a:rPr lang="en-US" sz="2800">
                <a:solidFill>
                  <a:srgbClr val="002060"/>
                </a:solidFill>
              </a:rPr>
              <a:t>Collection &amp; Record</a:t>
            </a:r>
            <a:endParaRPr>
              <a:solidFill>
                <a:srgbClr val="002060"/>
              </a:solidFill>
            </a:endParaRPr>
          </a:p>
        </p:txBody>
      </p:sp>
      <p:sp>
        <p:nvSpPr>
          <p:cNvPr id="4176" name="Google Shape;4176;p6"/>
          <p:cNvSpPr txBox="1"/>
          <p:nvPr>
            <p:ph idx="1" type="body"/>
          </p:nvPr>
        </p:nvSpPr>
        <p:spPr>
          <a:xfrm>
            <a:off x="3867912" y="868680"/>
            <a:ext cx="7352314" cy="5120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Fish collection:</a:t>
            </a:r>
            <a:endParaRPr/>
          </a:p>
          <a:p>
            <a:pPr indent="-182880" lvl="1" marL="685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Show all kinds of fishes the player has caught</a:t>
            </a:r>
            <a:endParaRPr/>
          </a:p>
          <a:p>
            <a:pPr indent="-18288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Receive special rewards when complete part of the collection</a:t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145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Record:</a:t>
            </a:r>
            <a:endParaRPr/>
          </a:p>
          <a:p>
            <a:pPr indent="-182880" lvl="1" marL="685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Record the biggest size of fish the player has caught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180" name="Shape 4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1" name="Google Shape;4181;p7"/>
          <p:cNvSpPr txBox="1"/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lang="en-US"/>
              <a:t>Basic functions</a:t>
            </a:r>
            <a:br>
              <a:rPr lang="en-US"/>
            </a:br>
            <a:r>
              <a:rPr lang="en-US" sz="2800">
                <a:solidFill>
                  <a:srgbClr val="002060"/>
                </a:solidFill>
              </a:rPr>
              <a:t>Different maps</a:t>
            </a:r>
            <a:endParaRPr>
              <a:solidFill>
                <a:srgbClr val="002060"/>
              </a:solidFill>
            </a:endParaRPr>
          </a:p>
        </p:txBody>
      </p:sp>
      <p:sp>
        <p:nvSpPr>
          <p:cNvPr id="4182" name="Google Shape;4182;p7"/>
          <p:cNvSpPr txBox="1"/>
          <p:nvPr>
            <p:ph idx="1" type="body"/>
          </p:nvPr>
        </p:nvSpPr>
        <p:spPr>
          <a:xfrm>
            <a:off x="3867912" y="868680"/>
            <a:ext cx="7352400" cy="51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Codex : Choose maps and see number of online users</a:t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Fishing places :</a:t>
            </a:r>
            <a:endParaRPr/>
          </a:p>
          <a:p>
            <a:pPr indent="-195580" lvl="1" marL="685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Sea</a:t>
            </a:r>
            <a:endParaRPr/>
          </a:p>
          <a:p>
            <a:pPr indent="-182880" lvl="1" marL="685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River</a:t>
            </a:r>
            <a:endParaRPr/>
          </a:p>
          <a:p>
            <a:pPr indent="-182880" lvl="1" marL="685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Private room : Play with friends only</a:t>
            </a:r>
            <a:endParaRPr/>
          </a:p>
          <a:p>
            <a:pPr indent="-182880" lvl="1" marL="685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Different type of fish in different places</a:t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Collection : A fish tank that shows all the fishes a player has caught</a:t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Tool setting : Choose baits / rods / buoys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186" name="Shape 4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7" name="Google Shape;4187;p8"/>
          <p:cNvSpPr txBox="1"/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</a:pPr>
            <a:r>
              <a:rPr lang="en-US" sz="3200"/>
              <a:t>Social functions</a:t>
            </a:r>
            <a:br>
              <a:rPr lang="en-US"/>
            </a:br>
            <a:r>
              <a:rPr lang="en-US" sz="2800">
                <a:solidFill>
                  <a:srgbClr val="002060"/>
                </a:solidFill>
              </a:rPr>
              <a:t>Competition</a:t>
            </a:r>
            <a:endParaRPr>
              <a:solidFill>
                <a:srgbClr val="002060"/>
              </a:solidFill>
            </a:endParaRPr>
          </a:p>
        </p:txBody>
      </p:sp>
      <p:sp>
        <p:nvSpPr>
          <p:cNvPr id="4188" name="Google Shape;4188;p8"/>
          <p:cNvSpPr txBox="1"/>
          <p:nvPr/>
        </p:nvSpPr>
        <p:spPr>
          <a:xfrm>
            <a:off x="7508689" y="802452"/>
            <a:ext cx="3474720" cy="64276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55878" lvl="0" marL="18288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189" name="Google Shape;4189;p8"/>
          <p:cNvSpPr txBox="1"/>
          <p:nvPr>
            <p:ph idx="1" type="body"/>
          </p:nvPr>
        </p:nvSpPr>
        <p:spPr>
          <a:xfrm>
            <a:off x="3867912" y="868680"/>
            <a:ext cx="7352314" cy="5120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Multiple players</a:t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Timing</a:t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Allow players to choose maps, time limit or rules.</a:t>
            </a:r>
            <a:endParaRPr/>
          </a:p>
          <a:p>
            <a:pPr indent="-55878" lvl="0" marL="18288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-68580" lvl="1" marL="685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193" name="Shape 4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4" name="Google Shape;4194;gd45cad717d_0_0"/>
          <p:cNvSpPr txBox="1"/>
          <p:nvPr>
            <p:ph type="title"/>
          </p:nvPr>
        </p:nvSpPr>
        <p:spPr>
          <a:xfrm>
            <a:off x="252919" y="1123837"/>
            <a:ext cx="2947500" cy="46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</a:pPr>
            <a:r>
              <a:rPr lang="en-US" sz="3200"/>
              <a:t>Social functions</a:t>
            </a:r>
            <a:br>
              <a:rPr lang="en-US"/>
            </a:br>
            <a:r>
              <a:rPr lang="en-US" sz="2800">
                <a:solidFill>
                  <a:srgbClr val="002060"/>
                </a:solidFill>
              </a:rPr>
              <a:t>Cooperation</a:t>
            </a:r>
            <a:endParaRPr>
              <a:solidFill>
                <a:srgbClr val="002060"/>
              </a:solidFill>
            </a:endParaRPr>
          </a:p>
        </p:txBody>
      </p:sp>
      <p:sp>
        <p:nvSpPr>
          <p:cNvPr id="4195" name="Google Shape;4195;gd45cad717d_0_0"/>
          <p:cNvSpPr txBox="1"/>
          <p:nvPr/>
        </p:nvSpPr>
        <p:spPr>
          <a:xfrm>
            <a:off x="7508689" y="802452"/>
            <a:ext cx="3474600" cy="6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55878" lvl="0" marL="18288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196" name="Google Shape;4196;gd45cad717d_0_0"/>
          <p:cNvSpPr txBox="1"/>
          <p:nvPr>
            <p:ph idx="1" type="body"/>
          </p:nvPr>
        </p:nvSpPr>
        <p:spPr>
          <a:xfrm>
            <a:off x="3867912" y="868680"/>
            <a:ext cx="7352400" cy="51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Multiple players</a:t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When a player meets a big fish that is difficult to caught,</a:t>
            </a:r>
            <a:endParaRPr/>
          </a:p>
          <a:p>
            <a:pPr indent="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/>
              <a:t>other players near him/her can help.</a:t>
            </a:r>
            <a:endParaRPr/>
          </a:p>
          <a:p>
            <a:pPr indent="-55878" lvl="0" marL="18288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-68580" lvl="1" marL="685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200" name="Shape 4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1" name="Google Shape;4201;gd45cad717d_0_7"/>
          <p:cNvSpPr txBox="1"/>
          <p:nvPr>
            <p:ph type="title"/>
          </p:nvPr>
        </p:nvSpPr>
        <p:spPr>
          <a:xfrm>
            <a:off x="252919" y="1123837"/>
            <a:ext cx="2947500" cy="46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</a:pPr>
            <a:r>
              <a:rPr lang="en-US" sz="3200"/>
              <a:t>Social functions</a:t>
            </a:r>
            <a:br>
              <a:rPr lang="en-US"/>
            </a:br>
            <a:r>
              <a:rPr lang="en-US" sz="2800">
                <a:solidFill>
                  <a:srgbClr val="002060"/>
                </a:solidFill>
              </a:rPr>
              <a:t>Exchange</a:t>
            </a:r>
            <a:endParaRPr>
              <a:solidFill>
                <a:srgbClr val="002060"/>
              </a:solidFill>
            </a:endParaRPr>
          </a:p>
        </p:txBody>
      </p:sp>
      <p:sp>
        <p:nvSpPr>
          <p:cNvPr id="4202" name="Google Shape;4202;gd45cad717d_0_7"/>
          <p:cNvSpPr txBox="1"/>
          <p:nvPr/>
        </p:nvSpPr>
        <p:spPr>
          <a:xfrm>
            <a:off x="7508689" y="802452"/>
            <a:ext cx="3474600" cy="6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55878" lvl="0" marL="18288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203" name="Google Shape;4203;gd45cad717d_0_7"/>
          <p:cNvSpPr txBox="1"/>
          <p:nvPr>
            <p:ph idx="1" type="body"/>
          </p:nvPr>
        </p:nvSpPr>
        <p:spPr>
          <a:xfrm>
            <a:off x="3867912" y="868680"/>
            <a:ext cx="7352400" cy="51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Exchange fish with other players to complete the collection</a:t>
            </a:r>
            <a:endParaRPr/>
          </a:p>
          <a:p>
            <a:pPr indent="-55878" lvl="0" marL="18288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-68580" lvl="1" marL="685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9" name="Shape 4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0" name="Google Shape;4060;p4"/>
          <p:cNvSpPr txBox="1"/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lang="en-US"/>
              <a:t>Proposal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lang="en-US"/>
              <a:t>Functions</a:t>
            </a:r>
            <a:endParaRPr/>
          </a:p>
        </p:txBody>
      </p:sp>
      <p:sp>
        <p:nvSpPr>
          <p:cNvPr id="4061" name="Google Shape;4061;p4"/>
          <p:cNvSpPr txBox="1"/>
          <p:nvPr>
            <p:ph idx="1" type="body"/>
          </p:nvPr>
        </p:nvSpPr>
        <p:spPr>
          <a:xfrm>
            <a:off x="3867912" y="868680"/>
            <a:ext cx="3474720" cy="5120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Basic：</a:t>
            </a:r>
            <a:endParaRPr/>
          </a:p>
          <a:p>
            <a:pPr indent="-182880" lvl="1" marL="685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Fishing</a:t>
            </a:r>
            <a:endParaRPr/>
          </a:p>
          <a:p>
            <a:pPr indent="-18288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●"/>
            </a:pPr>
            <a:r>
              <a:rPr lang="en-US"/>
              <a:t>Baiting</a:t>
            </a:r>
            <a:endParaRPr/>
          </a:p>
          <a:p>
            <a:pPr indent="-18288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●"/>
            </a:pPr>
            <a:r>
              <a:rPr lang="en-US"/>
              <a:t>Casting</a:t>
            </a:r>
            <a:endParaRPr/>
          </a:p>
          <a:p>
            <a:pPr indent="-18288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●"/>
            </a:pPr>
            <a:r>
              <a:rPr lang="en-US"/>
              <a:t>Reeling</a:t>
            </a:r>
            <a:endParaRPr/>
          </a:p>
          <a:p>
            <a:pPr indent="-18288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●"/>
            </a:pPr>
            <a:r>
              <a:rPr lang="en-US"/>
              <a:t>Fishing net / catching fish</a:t>
            </a:r>
            <a:endParaRPr/>
          </a:p>
          <a:p>
            <a:pPr indent="-18288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Fish movement</a:t>
            </a:r>
            <a:endParaRPr/>
          </a:p>
          <a:p>
            <a:pPr indent="-18288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●"/>
            </a:pPr>
            <a:r>
              <a:rPr lang="en-US"/>
              <a:t>Swim</a:t>
            </a:r>
            <a:endParaRPr/>
          </a:p>
          <a:p>
            <a:pPr indent="-18288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●"/>
            </a:pPr>
            <a:r>
              <a:rPr lang="en-US"/>
              <a:t>Bite</a:t>
            </a:r>
            <a:endParaRPr/>
          </a:p>
          <a:p>
            <a:pPr indent="-18288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●"/>
            </a:pPr>
            <a:r>
              <a:rPr lang="en-US"/>
              <a:t>Struggle</a:t>
            </a:r>
            <a:endParaRPr/>
          </a:p>
          <a:p>
            <a:pPr indent="-18288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Tools</a:t>
            </a:r>
            <a:endParaRPr/>
          </a:p>
          <a:p>
            <a:pPr indent="-18288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●"/>
            </a:pPr>
            <a:r>
              <a:rPr lang="en-US"/>
              <a:t>Types of fishing rod</a:t>
            </a:r>
            <a:endParaRPr/>
          </a:p>
          <a:p>
            <a:pPr indent="-18288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●"/>
            </a:pPr>
            <a:r>
              <a:rPr lang="en-US"/>
              <a:t>Types of fishing buoy</a:t>
            </a:r>
            <a:endParaRPr/>
          </a:p>
          <a:p>
            <a:pPr indent="-18288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Collection &amp; Record</a:t>
            </a:r>
            <a:endParaRPr/>
          </a:p>
          <a:p>
            <a:pPr indent="-18288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Different maps (sea/river)</a:t>
            </a:r>
            <a:endParaRPr/>
          </a:p>
          <a:p>
            <a:pPr indent="-55878" lvl="0" marL="182880" rtl="0" algn="l">
              <a:lnSpc>
                <a:spcPct val="90000"/>
              </a:lnSpc>
              <a:spcBef>
                <a:spcPts val="145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sp>
        <p:nvSpPr>
          <p:cNvPr id="4062" name="Google Shape;4062;p4"/>
          <p:cNvSpPr txBox="1"/>
          <p:nvPr>
            <p:ph idx="2" type="body"/>
          </p:nvPr>
        </p:nvSpPr>
        <p:spPr>
          <a:xfrm>
            <a:off x="7791950" y="504550"/>
            <a:ext cx="3474600" cy="43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Social functions：</a:t>
            </a:r>
            <a:endParaRPr/>
          </a:p>
          <a:p>
            <a:pPr indent="-182880" lvl="1" marL="685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Chatting</a:t>
            </a:r>
            <a:endParaRPr/>
          </a:p>
          <a:p>
            <a:pPr indent="-182880" lvl="1" marL="685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Competition</a:t>
            </a:r>
            <a:endParaRPr/>
          </a:p>
          <a:p>
            <a:pPr indent="-18288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Cooperation</a:t>
            </a:r>
            <a:endParaRPr/>
          </a:p>
          <a:p>
            <a:pPr indent="-18288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Exchange collections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-8128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1" marL="502919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r>
              <a:rPr lang="en-US"/>
              <a:t>		</a:t>
            </a:r>
            <a:endParaRPr/>
          </a:p>
          <a:p>
            <a:pPr indent="-55878" lvl="0" marL="182880" rtl="0" algn="l">
              <a:lnSpc>
                <a:spcPct val="90000"/>
              </a:lnSpc>
              <a:spcBef>
                <a:spcPts val="145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-55878" lvl="0" marL="18288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7" name="Shape 4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8" name="Google Shape;4068;gdc822e14c5_0_5908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Complete</a:t>
            </a:r>
            <a:endParaRPr/>
          </a:p>
        </p:txBody>
      </p:sp>
      <p:sp>
        <p:nvSpPr>
          <p:cNvPr id="4069" name="Google Shape;4069;gdc822e14c5_0_5908"/>
          <p:cNvSpPr txBox="1"/>
          <p:nvPr>
            <p:ph idx="1" type="subTitle"/>
          </p:nvPr>
        </p:nvSpPr>
        <p:spPr>
          <a:xfrm>
            <a:off x="953600" y="2270333"/>
            <a:ext cx="5127600" cy="3164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-US"/>
              <a:t>Action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AutoNum type="alphaLcPeriod"/>
            </a:pPr>
            <a:r>
              <a:rPr lang="en-US"/>
              <a:t>fly fishing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AutoNum type="alphaLcPeriod"/>
            </a:pPr>
            <a:r>
              <a:rPr lang="en-US"/>
              <a:t>reeling (sound)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AutoNum type="alphaLcPeriod"/>
            </a:pPr>
            <a:r>
              <a:rPr lang="en-US"/>
              <a:t>get fish (sound)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-US"/>
              <a:t>Terrain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AutoNum type="alphaLcPeriod"/>
            </a:pPr>
            <a:r>
              <a:rPr lang="en-US"/>
              <a:t>river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AutoNum type="alphaLcPeriod"/>
            </a:pPr>
            <a:r>
              <a:rPr lang="en-US"/>
              <a:t>pond nearby waterfall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AutoNum type="alphaLcPeriod"/>
            </a:pPr>
            <a:r>
              <a:rPr lang="en-US"/>
              <a:t>ice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4" name="Shape 4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5" name="Google Shape;4075;gdc822e14c5_0_5917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Complete - Action</a:t>
            </a:r>
            <a:endParaRPr/>
          </a:p>
        </p:txBody>
      </p:sp>
      <p:sp>
        <p:nvSpPr>
          <p:cNvPr id="4076" name="Google Shape;4076;gdc822e14c5_0_5917"/>
          <p:cNvSpPr txBox="1"/>
          <p:nvPr>
            <p:ph idx="1" type="subTitle"/>
          </p:nvPr>
        </p:nvSpPr>
        <p:spPr>
          <a:xfrm>
            <a:off x="953600" y="264908"/>
            <a:ext cx="5127600" cy="3164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Fly Fishing</a:t>
            </a:r>
            <a:endParaRPr/>
          </a:p>
        </p:txBody>
      </p:sp>
      <p:pic>
        <p:nvPicPr>
          <p:cNvPr id="4077" name="Google Shape;4077;gdc822e14c5_0_5917" title="fly fishing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0626" y="1805979"/>
            <a:ext cx="8358974" cy="4701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2" name="Shape 4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3" name="Google Shape;4083;gdc89172a1e_0_2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Complete - Action</a:t>
            </a:r>
            <a:endParaRPr/>
          </a:p>
        </p:txBody>
      </p:sp>
      <p:sp>
        <p:nvSpPr>
          <p:cNvPr id="4084" name="Google Shape;4084;gdc89172a1e_0_2"/>
          <p:cNvSpPr txBox="1"/>
          <p:nvPr>
            <p:ph idx="1" type="subTitle"/>
          </p:nvPr>
        </p:nvSpPr>
        <p:spPr>
          <a:xfrm>
            <a:off x="968400" y="523758"/>
            <a:ext cx="5127600" cy="3164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Reeling</a:t>
            </a:r>
            <a:endParaRPr/>
          </a:p>
        </p:txBody>
      </p:sp>
      <p:pic>
        <p:nvPicPr>
          <p:cNvPr id="4085" name="Google Shape;4085;gdc89172a1e_0_2" title="reeling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1425" y="1805979"/>
            <a:ext cx="8418173" cy="473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090" name="Shape 4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1" name="Google Shape;4091;gdc89172a1e_0_9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Complete - Action</a:t>
            </a:r>
            <a:endParaRPr/>
          </a:p>
        </p:txBody>
      </p:sp>
      <p:sp>
        <p:nvSpPr>
          <p:cNvPr id="4092" name="Google Shape;4092;gdc89172a1e_0_9"/>
          <p:cNvSpPr txBox="1"/>
          <p:nvPr>
            <p:ph idx="1" type="subTitle"/>
          </p:nvPr>
        </p:nvSpPr>
        <p:spPr>
          <a:xfrm>
            <a:off x="968400" y="523758"/>
            <a:ext cx="5127600" cy="3164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Getting Fish</a:t>
            </a:r>
            <a:endParaRPr/>
          </a:p>
        </p:txBody>
      </p:sp>
      <p:pic>
        <p:nvPicPr>
          <p:cNvPr id="4093" name="Google Shape;4093;gdc89172a1e_0_9" title="get fish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9575" y="1805979"/>
            <a:ext cx="8280024" cy="46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8" name="Shape 4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Google Shape;4099;gdca22d0ee0_0_0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Complete - Action</a:t>
            </a:r>
            <a:endParaRPr/>
          </a:p>
        </p:txBody>
      </p:sp>
      <p:sp>
        <p:nvSpPr>
          <p:cNvPr id="4100" name="Google Shape;4100;gdca22d0ee0_0_0"/>
          <p:cNvSpPr txBox="1"/>
          <p:nvPr>
            <p:ph idx="1" type="subTitle"/>
          </p:nvPr>
        </p:nvSpPr>
        <p:spPr>
          <a:xfrm>
            <a:off x="968400" y="523758"/>
            <a:ext cx="5127600" cy="3164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Getting Fish</a:t>
            </a:r>
            <a:endParaRPr/>
          </a:p>
        </p:txBody>
      </p:sp>
      <p:pic>
        <p:nvPicPr>
          <p:cNvPr id="4101" name="Google Shape;4101;gdca22d0ee0_0_0" title="getting_fish2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9625" y="1870445"/>
            <a:ext cx="5993450" cy="449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6" name="Shape 4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7" name="Google Shape;4107;gdc89172a1e_0_17"/>
          <p:cNvSpPr txBox="1"/>
          <p:nvPr>
            <p:ph type="title"/>
          </p:nvPr>
        </p:nvSpPr>
        <p:spPr>
          <a:xfrm>
            <a:off x="953600" y="719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Complete - Action</a:t>
            </a:r>
            <a:endParaRPr/>
          </a:p>
        </p:txBody>
      </p:sp>
      <p:sp>
        <p:nvSpPr>
          <p:cNvPr id="4108" name="Google Shape;4108;gdc89172a1e_0_17"/>
          <p:cNvSpPr txBox="1"/>
          <p:nvPr>
            <p:ph idx="1" type="subTitle"/>
          </p:nvPr>
        </p:nvSpPr>
        <p:spPr>
          <a:xfrm>
            <a:off x="968400" y="523758"/>
            <a:ext cx="5127600" cy="3164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Failed</a:t>
            </a:r>
            <a:endParaRPr/>
          </a:p>
        </p:txBody>
      </p:sp>
      <p:pic>
        <p:nvPicPr>
          <p:cNvPr id="4109" name="Google Shape;4109;gdc89172a1e_0_17" title="failed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9175" y="1805979"/>
            <a:ext cx="8250427" cy="464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4" name="Shape 4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5" name="Google Shape;4115;gdc89172a1e_0_30"/>
          <p:cNvSpPr txBox="1"/>
          <p:nvPr>
            <p:ph type="title"/>
          </p:nvPr>
        </p:nvSpPr>
        <p:spPr>
          <a:xfrm>
            <a:off x="953550" y="196967"/>
            <a:ext cx="10284900" cy="933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Complete - Terrain</a:t>
            </a:r>
            <a:endParaRPr/>
          </a:p>
        </p:txBody>
      </p:sp>
      <p:sp>
        <p:nvSpPr>
          <p:cNvPr id="4116" name="Google Shape;4116;gdc89172a1e_0_30"/>
          <p:cNvSpPr txBox="1"/>
          <p:nvPr>
            <p:ph idx="1" type="subTitle"/>
          </p:nvPr>
        </p:nvSpPr>
        <p:spPr>
          <a:xfrm>
            <a:off x="6526488" y="-465292"/>
            <a:ext cx="5127600" cy="3164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b.	pond nearby waterfall</a:t>
            </a:r>
            <a:endParaRPr/>
          </a:p>
        </p:txBody>
      </p:sp>
      <p:pic>
        <p:nvPicPr>
          <p:cNvPr id="4117" name="Google Shape;4117;gdc89172a1e_0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738" y="1376975"/>
            <a:ext cx="5702101" cy="2945200"/>
          </a:xfrm>
          <a:prstGeom prst="rect">
            <a:avLst/>
          </a:prstGeom>
          <a:noFill/>
          <a:ln>
            <a:noFill/>
          </a:ln>
        </p:spPr>
      </p:pic>
      <p:sp>
        <p:nvSpPr>
          <p:cNvPr id="4118" name="Google Shape;4118;gdc89172a1e_0_30"/>
          <p:cNvSpPr txBox="1"/>
          <p:nvPr>
            <p:ph idx="1" type="subTitle"/>
          </p:nvPr>
        </p:nvSpPr>
        <p:spPr>
          <a:xfrm>
            <a:off x="1093788" y="-465292"/>
            <a:ext cx="5127600" cy="3164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lphaLcPeriod"/>
            </a:pPr>
            <a:r>
              <a:rPr lang="en-US"/>
              <a:t>river</a:t>
            </a:r>
            <a:endParaRPr/>
          </a:p>
        </p:txBody>
      </p:sp>
      <p:pic>
        <p:nvPicPr>
          <p:cNvPr id="4119" name="Google Shape;4119;gdc89172a1e_0_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37888" y="1373650"/>
            <a:ext cx="5702100" cy="2951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0" name="Google Shape;4120;gdc89172a1e_0_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10600" y="4373325"/>
            <a:ext cx="4699176" cy="2433201"/>
          </a:xfrm>
          <a:prstGeom prst="rect">
            <a:avLst/>
          </a:prstGeom>
          <a:noFill/>
          <a:ln>
            <a:noFill/>
          </a:ln>
        </p:spPr>
      </p:pic>
      <p:sp>
        <p:nvSpPr>
          <p:cNvPr id="4121" name="Google Shape;4121;gdc89172a1e_0_30"/>
          <p:cNvSpPr txBox="1"/>
          <p:nvPr>
            <p:ph idx="1" type="subTitle"/>
          </p:nvPr>
        </p:nvSpPr>
        <p:spPr>
          <a:xfrm>
            <a:off x="2405241" y="4062425"/>
            <a:ext cx="1235100" cy="3164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c.	ice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Quarterly Business Review Meeting by Slidesgo">
  <a:themeElements>
    <a:clrScheme name="Simple Light">
      <a:dk1>
        <a:srgbClr val="000000"/>
      </a:dk1>
      <a:lt1>
        <a:srgbClr val="FFFFFF"/>
      </a:lt1>
      <a:dk2>
        <a:srgbClr val="615656"/>
      </a:dk2>
      <a:lt2>
        <a:srgbClr val="C8C8C8"/>
      </a:lt2>
      <a:accent1>
        <a:srgbClr val="CE575C"/>
      </a:accent1>
      <a:accent2>
        <a:srgbClr val="1A1A1A"/>
      </a:accent2>
      <a:accent3>
        <a:srgbClr val="615656"/>
      </a:accent3>
      <a:accent4>
        <a:srgbClr val="FDF6F0"/>
      </a:accent4>
      <a:accent5>
        <a:srgbClr val="CE575C"/>
      </a:accent5>
      <a:accent6>
        <a:srgbClr val="615656"/>
      </a:accent6>
      <a:hlink>
        <a:srgbClr val="1A1A1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2021-04-26T06:53:15Z</dcterms:created>
  <dc:creator>邱子耘</dc:creator>
</cp:coreProperties>
</file>